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y="5143500" cx="9144000"/>
  <p:notesSz cx="6858000" cy="9144000"/>
  <p:embeddedFontLst>
    <p:embeddedFont>
      <p:font typeface="Proxima Nova"/>
      <p:regular r:id="rId55"/>
      <p:bold r:id="rId56"/>
      <p:italic r:id="rId57"/>
      <p:boldItalic r:id="rId58"/>
    </p:embeddedFont>
    <p:embeddedFont>
      <p:font typeface="Roboto Medium"/>
      <p:regular r:id="rId59"/>
      <p:bold r:id="rId60"/>
      <p:italic r:id="rId61"/>
      <p:boldItalic r:id="rId62"/>
    </p:embeddedFont>
    <p:embeddedFont>
      <p:font typeface="Amatic SC"/>
      <p:regular r:id="rId63"/>
      <p:bold r:id="rId64"/>
    </p:embeddedFont>
    <p:embeddedFont>
      <p:font typeface="Bebas Neue"/>
      <p:regular r:id="rId65"/>
    </p:embeddedFont>
    <p:embeddedFont>
      <p:font typeface="Proxima Nova Semibold"/>
      <p:regular r:id="rId66"/>
      <p:bold r:id="rId67"/>
      <p:boldItalic r:id="rId68"/>
    </p:embeddedFont>
    <p:embeddedFont>
      <p:font typeface="Anybody"/>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D833EF-87F3-4CEA-83B5-B328385EDD78}">
  <a:tblStyle styleId="{3AD833EF-87F3-4CEA-83B5-B328385EDD7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2" Type="http://schemas.openxmlformats.org/officeDocument/2006/relationships/font" Target="fonts/Anybody-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Anybody-italic.fntdata"/><Relationship Id="rId70" Type="http://schemas.openxmlformats.org/officeDocument/2006/relationships/font" Target="fonts/Anybody-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edium-boldItalic.fntdata"/><Relationship Id="rId61" Type="http://schemas.openxmlformats.org/officeDocument/2006/relationships/font" Target="fonts/RobotoMedium-italic.fntdata"/><Relationship Id="rId20" Type="http://schemas.openxmlformats.org/officeDocument/2006/relationships/slide" Target="slides/slide13.xml"/><Relationship Id="rId64" Type="http://schemas.openxmlformats.org/officeDocument/2006/relationships/font" Target="fonts/AmaticSC-bold.fntdata"/><Relationship Id="rId63" Type="http://schemas.openxmlformats.org/officeDocument/2006/relationships/font" Target="fonts/AmaticSC-regular.fntdata"/><Relationship Id="rId22" Type="http://schemas.openxmlformats.org/officeDocument/2006/relationships/slide" Target="slides/slide15.xml"/><Relationship Id="rId66" Type="http://schemas.openxmlformats.org/officeDocument/2006/relationships/font" Target="fonts/ProximaNovaSemibold-regular.fntdata"/><Relationship Id="rId21" Type="http://schemas.openxmlformats.org/officeDocument/2006/relationships/slide" Target="slides/slide14.xml"/><Relationship Id="rId65" Type="http://schemas.openxmlformats.org/officeDocument/2006/relationships/font" Target="fonts/BebasNeue-regular.fntdata"/><Relationship Id="rId24" Type="http://schemas.openxmlformats.org/officeDocument/2006/relationships/slide" Target="slides/slide17.xml"/><Relationship Id="rId68" Type="http://schemas.openxmlformats.org/officeDocument/2006/relationships/font" Target="fonts/ProximaNovaSemibold-boldItalic.fntdata"/><Relationship Id="rId23" Type="http://schemas.openxmlformats.org/officeDocument/2006/relationships/slide" Target="slides/slide16.xml"/><Relationship Id="rId67" Type="http://schemas.openxmlformats.org/officeDocument/2006/relationships/font" Target="fonts/ProximaNovaSemibold-bold.fntdata"/><Relationship Id="rId60" Type="http://schemas.openxmlformats.org/officeDocument/2006/relationships/font" Target="fonts/RobotoMedium-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Anybody-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ProximaNova-regular.fntdata"/><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ProximaNova-italic.fntdata"/><Relationship Id="rId12" Type="http://schemas.openxmlformats.org/officeDocument/2006/relationships/slide" Target="slides/slide5.xml"/><Relationship Id="rId56" Type="http://schemas.openxmlformats.org/officeDocument/2006/relationships/font" Target="fonts/ProximaNova-bold.fntdata"/><Relationship Id="rId15" Type="http://schemas.openxmlformats.org/officeDocument/2006/relationships/slide" Target="slides/slide8.xml"/><Relationship Id="rId59" Type="http://schemas.openxmlformats.org/officeDocument/2006/relationships/font" Target="fonts/RobotoMedium-regular.fntdata"/><Relationship Id="rId14" Type="http://schemas.openxmlformats.org/officeDocument/2006/relationships/slide" Target="slides/slide7.xml"/><Relationship Id="rId58" Type="http://schemas.openxmlformats.org/officeDocument/2006/relationships/font" Target="fonts/ProximaNova-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1f4f4d97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1f4f4d97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f924e351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1f924e351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1f326831e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1f326831e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0f9e629ec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0f9e629ec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8d152111a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18d152111a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1948a22561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1948a22561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05afc42a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05afc42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1f326831e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1f326831e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1f326831e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1f326831e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25f91714c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25f91714c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25f91714c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25f91714c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f9e629e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0f9e629e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1360713c04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1360713c04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1948a22561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1948a22561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25f91714c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25f91714c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1f326831e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1f326831e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1f924e3519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1f924e3519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1f326831e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1f326831e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105afc42a3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105afc42a3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05afc42a3_1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105afc42a3_1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105afc42a3_1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105afc42a3_1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105afc42a3_1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105afc42a3_1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f9e629e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f9e629e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1f326831e8_0_8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1f326831e8_0_8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1f326831e8_0_8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1f326831e8_0_8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1f326831e8_0_8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1f326831e8_0_8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1f326831e8_0_8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1f326831e8_0_8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1f326831e8_0_8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1f326831e8_0_8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1f326831e8_0_9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21f326831e8_0_9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8" name="Shape 3208"/>
        <p:cNvGrpSpPr/>
        <p:nvPr/>
      </p:nvGrpSpPr>
      <p:grpSpPr>
        <a:xfrm>
          <a:off x="0" y="0"/>
          <a:ext cx="0" cy="0"/>
          <a:chOff x="0" y="0"/>
          <a:chExt cx="0" cy="0"/>
        </a:xfrm>
      </p:grpSpPr>
      <p:sp>
        <p:nvSpPr>
          <p:cNvPr id="3209" name="Google Shape;3209;g21f326831e8_0_11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0" name="Google Shape;3210;g21f326831e8_0_11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7" name="Shape 3627"/>
        <p:cNvGrpSpPr/>
        <p:nvPr/>
      </p:nvGrpSpPr>
      <p:grpSpPr>
        <a:xfrm>
          <a:off x="0" y="0"/>
          <a:ext cx="0" cy="0"/>
          <a:chOff x="0" y="0"/>
          <a:chExt cx="0" cy="0"/>
        </a:xfrm>
      </p:grpSpPr>
      <p:sp>
        <p:nvSpPr>
          <p:cNvPr id="3628" name="Google Shape;3628;g21f326831e8_0_11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9" name="Google Shape;3629;g21f326831e8_0_11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7" name="Shape 3797"/>
        <p:cNvGrpSpPr/>
        <p:nvPr/>
      </p:nvGrpSpPr>
      <p:grpSpPr>
        <a:xfrm>
          <a:off x="0" y="0"/>
          <a:ext cx="0" cy="0"/>
          <a:chOff x="0" y="0"/>
          <a:chExt cx="0" cy="0"/>
        </a:xfrm>
      </p:grpSpPr>
      <p:sp>
        <p:nvSpPr>
          <p:cNvPr id="3798" name="Google Shape;3798;g21f326831e8_0_12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9" name="Google Shape;3799;g21f326831e8_0_12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2" name="Shape 4202"/>
        <p:cNvGrpSpPr/>
        <p:nvPr/>
      </p:nvGrpSpPr>
      <p:grpSpPr>
        <a:xfrm>
          <a:off x="0" y="0"/>
          <a:ext cx="0" cy="0"/>
          <a:chOff x="0" y="0"/>
          <a:chExt cx="0" cy="0"/>
        </a:xfrm>
      </p:grpSpPr>
      <p:sp>
        <p:nvSpPr>
          <p:cNvPr id="4203" name="Google Shape;4203;g21f326831e8_0_12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4" name="Google Shape;4204;g21f326831e8_0_12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1f326831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1f326831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2" name="Shape 4582"/>
        <p:cNvGrpSpPr/>
        <p:nvPr/>
      </p:nvGrpSpPr>
      <p:grpSpPr>
        <a:xfrm>
          <a:off x="0" y="0"/>
          <a:ext cx="0" cy="0"/>
          <a:chOff x="0" y="0"/>
          <a:chExt cx="0" cy="0"/>
        </a:xfrm>
      </p:grpSpPr>
      <p:sp>
        <p:nvSpPr>
          <p:cNvPr id="4583" name="Google Shape;4583;g21f326831e8_0_12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4" name="Google Shape;4584;g21f326831e8_0_12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8" name="Shape 5008"/>
        <p:cNvGrpSpPr/>
        <p:nvPr/>
      </p:nvGrpSpPr>
      <p:grpSpPr>
        <a:xfrm>
          <a:off x="0" y="0"/>
          <a:ext cx="0" cy="0"/>
          <a:chOff x="0" y="0"/>
          <a:chExt cx="0" cy="0"/>
        </a:xfrm>
      </p:grpSpPr>
      <p:sp>
        <p:nvSpPr>
          <p:cNvPr id="5009" name="Google Shape;5009;g21f326831e8_0_13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0" name="Google Shape;5010;g21f326831e8_0_13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9" name="Shape 5369"/>
        <p:cNvGrpSpPr/>
        <p:nvPr/>
      </p:nvGrpSpPr>
      <p:grpSpPr>
        <a:xfrm>
          <a:off x="0" y="0"/>
          <a:ext cx="0" cy="0"/>
          <a:chOff x="0" y="0"/>
          <a:chExt cx="0" cy="0"/>
        </a:xfrm>
      </p:grpSpPr>
      <p:sp>
        <p:nvSpPr>
          <p:cNvPr id="5370" name="Google Shape;5370;g21f326831e8_0_13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1" name="Google Shape;5371;g21f326831e8_0_13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9" name="Shape 5879"/>
        <p:cNvGrpSpPr/>
        <p:nvPr/>
      </p:nvGrpSpPr>
      <p:grpSpPr>
        <a:xfrm>
          <a:off x="0" y="0"/>
          <a:ext cx="0" cy="0"/>
          <a:chOff x="0" y="0"/>
          <a:chExt cx="0" cy="0"/>
        </a:xfrm>
      </p:grpSpPr>
      <p:sp>
        <p:nvSpPr>
          <p:cNvPr id="5880" name="Google Shape;5880;g21f326831e8_0_14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1" name="Google Shape;5881;g21f326831e8_0_14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9" name="Shape 6499"/>
        <p:cNvGrpSpPr/>
        <p:nvPr/>
      </p:nvGrpSpPr>
      <p:grpSpPr>
        <a:xfrm>
          <a:off x="0" y="0"/>
          <a:ext cx="0" cy="0"/>
          <a:chOff x="0" y="0"/>
          <a:chExt cx="0" cy="0"/>
        </a:xfrm>
      </p:grpSpPr>
      <p:sp>
        <p:nvSpPr>
          <p:cNvPr id="6500" name="Google Shape;6500;g21f326831e8_0_14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1" name="Google Shape;6501;g21f326831e8_0_14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3" name="Shape 7093"/>
        <p:cNvGrpSpPr/>
        <p:nvPr/>
      </p:nvGrpSpPr>
      <p:grpSpPr>
        <a:xfrm>
          <a:off x="0" y="0"/>
          <a:ext cx="0" cy="0"/>
          <a:chOff x="0" y="0"/>
          <a:chExt cx="0" cy="0"/>
        </a:xfrm>
      </p:grpSpPr>
      <p:sp>
        <p:nvSpPr>
          <p:cNvPr id="7094" name="Google Shape;7094;g21f326831e8_0_15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5" name="Google Shape;7095;g21f326831e8_0_15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4" name="Shape 7414"/>
        <p:cNvGrpSpPr/>
        <p:nvPr/>
      </p:nvGrpSpPr>
      <p:grpSpPr>
        <a:xfrm>
          <a:off x="0" y="0"/>
          <a:ext cx="0" cy="0"/>
          <a:chOff x="0" y="0"/>
          <a:chExt cx="0" cy="0"/>
        </a:xfrm>
      </p:grpSpPr>
      <p:sp>
        <p:nvSpPr>
          <p:cNvPr id="7415" name="Google Shape;7415;g21f326831e8_0_15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6" name="Google Shape;7416;g21f326831e8_0_15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2" name="Shape 7722"/>
        <p:cNvGrpSpPr/>
        <p:nvPr/>
      </p:nvGrpSpPr>
      <p:grpSpPr>
        <a:xfrm>
          <a:off x="0" y="0"/>
          <a:ext cx="0" cy="0"/>
          <a:chOff x="0" y="0"/>
          <a:chExt cx="0" cy="0"/>
        </a:xfrm>
      </p:grpSpPr>
      <p:sp>
        <p:nvSpPr>
          <p:cNvPr id="7723" name="Google Shape;7723;g21f326831e8_0_17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4" name="Google Shape;7724;g21f326831e8_0_17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f9e629ec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0f9e629ec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f9e629ec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0f9e629ec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8898af35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8898af35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8d152111a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18d152111a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18898af3b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18898af3b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dk2"/>
            </a:gs>
            <a:gs pos="100000">
              <a:schemeClr val="lt1"/>
            </a:gs>
          </a:gsLst>
          <a:lin ang="2700006" scaled="0"/>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36076" y="797944"/>
            <a:ext cx="5559600" cy="25698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accent4"/>
              </a:buClr>
              <a:buSzPts val="5200"/>
              <a:buNone/>
              <a:defRPr sz="6000">
                <a:solidFill>
                  <a:schemeClr val="accent4"/>
                </a:solidFill>
              </a:defRPr>
            </a:lvl1pPr>
            <a:lvl2pPr lvl="1" algn="ctr">
              <a:spcBef>
                <a:spcPts val="0"/>
              </a:spcBef>
              <a:spcAft>
                <a:spcPts val="0"/>
              </a:spcAft>
              <a:buClr>
                <a:schemeClr val="accent4"/>
              </a:buClr>
              <a:buSzPts val="5200"/>
              <a:buNone/>
              <a:defRPr sz="5200">
                <a:solidFill>
                  <a:schemeClr val="accent4"/>
                </a:solidFill>
              </a:defRPr>
            </a:lvl2pPr>
            <a:lvl3pPr lvl="2" algn="ctr">
              <a:spcBef>
                <a:spcPts val="0"/>
              </a:spcBef>
              <a:spcAft>
                <a:spcPts val="0"/>
              </a:spcAft>
              <a:buClr>
                <a:schemeClr val="accent4"/>
              </a:buClr>
              <a:buSzPts val="5200"/>
              <a:buNone/>
              <a:defRPr sz="5200">
                <a:solidFill>
                  <a:schemeClr val="accent4"/>
                </a:solidFill>
              </a:defRPr>
            </a:lvl3pPr>
            <a:lvl4pPr lvl="3" algn="ctr">
              <a:spcBef>
                <a:spcPts val="0"/>
              </a:spcBef>
              <a:spcAft>
                <a:spcPts val="0"/>
              </a:spcAft>
              <a:buClr>
                <a:schemeClr val="accent4"/>
              </a:buClr>
              <a:buSzPts val="5200"/>
              <a:buNone/>
              <a:defRPr sz="5200">
                <a:solidFill>
                  <a:schemeClr val="accent4"/>
                </a:solidFill>
              </a:defRPr>
            </a:lvl4pPr>
            <a:lvl5pPr lvl="4" algn="ctr">
              <a:spcBef>
                <a:spcPts val="0"/>
              </a:spcBef>
              <a:spcAft>
                <a:spcPts val="0"/>
              </a:spcAft>
              <a:buClr>
                <a:schemeClr val="accent4"/>
              </a:buClr>
              <a:buSzPts val="5200"/>
              <a:buNone/>
              <a:defRPr sz="5200">
                <a:solidFill>
                  <a:schemeClr val="accent4"/>
                </a:solidFill>
              </a:defRPr>
            </a:lvl5pPr>
            <a:lvl6pPr lvl="5" algn="ctr">
              <a:spcBef>
                <a:spcPts val="0"/>
              </a:spcBef>
              <a:spcAft>
                <a:spcPts val="0"/>
              </a:spcAft>
              <a:buClr>
                <a:schemeClr val="accent4"/>
              </a:buClr>
              <a:buSzPts val="5200"/>
              <a:buNone/>
              <a:defRPr sz="5200">
                <a:solidFill>
                  <a:schemeClr val="accent4"/>
                </a:solidFill>
              </a:defRPr>
            </a:lvl6pPr>
            <a:lvl7pPr lvl="6" algn="ctr">
              <a:spcBef>
                <a:spcPts val="0"/>
              </a:spcBef>
              <a:spcAft>
                <a:spcPts val="0"/>
              </a:spcAft>
              <a:buClr>
                <a:schemeClr val="accent4"/>
              </a:buClr>
              <a:buSzPts val="5200"/>
              <a:buNone/>
              <a:defRPr sz="5200">
                <a:solidFill>
                  <a:schemeClr val="accent4"/>
                </a:solidFill>
              </a:defRPr>
            </a:lvl7pPr>
            <a:lvl8pPr lvl="7" algn="ctr">
              <a:spcBef>
                <a:spcPts val="0"/>
              </a:spcBef>
              <a:spcAft>
                <a:spcPts val="0"/>
              </a:spcAft>
              <a:buClr>
                <a:schemeClr val="accent4"/>
              </a:buClr>
              <a:buSzPts val="5200"/>
              <a:buNone/>
              <a:defRPr sz="5200">
                <a:solidFill>
                  <a:schemeClr val="accent4"/>
                </a:solidFill>
              </a:defRPr>
            </a:lvl8pPr>
            <a:lvl9pPr lvl="8" algn="ctr">
              <a:spcBef>
                <a:spcPts val="0"/>
              </a:spcBef>
              <a:spcAft>
                <a:spcPts val="0"/>
              </a:spcAft>
              <a:buClr>
                <a:schemeClr val="accent4"/>
              </a:buClr>
              <a:buSzPts val="5200"/>
              <a:buNone/>
              <a:defRPr sz="5200">
                <a:solidFill>
                  <a:schemeClr val="accent4"/>
                </a:solidFill>
              </a:defRPr>
            </a:lvl9pPr>
          </a:lstStyle>
          <a:p/>
        </p:txBody>
      </p:sp>
      <p:sp>
        <p:nvSpPr>
          <p:cNvPr id="10" name="Google Shape;10;p2"/>
          <p:cNvSpPr txBox="1"/>
          <p:nvPr>
            <p:ph idx="1" type="subTitle"/>
          </p:nvPr>
        </p:nvSpPr>
        <p:spPr>
          <a:xfrm>
            <a:off x="736076" y="3693644"/>
            <a:ext cx="55596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4"/>
              </a:buClr>
              <a:buSzPts val="1400"/>
              <a:buNone/>
              <a:defRPr/>
            </a:lvl1pPr>
            <a:lvl2pPr lvl="1" algn="ctr">
              <a:lnSpc>
                <a:spcPct val="100000"/>
              </a:lnSpc>
              <a:spcBef>
                <a:spcPts val="0"/>
              </a:spcBef>
              <a:spcAft>
                <a:spcPts val="0"/>
              </a:spcAft>
              <a:buClr>
                <a:schemeClr val="accent4"/>
              </a:buClr>
              <a:buSzPts val="1800"/>
              <a:buNone/>
              <a:defRPr sz="1800">
                <a:solidFill>
                  <a:schemeClr val="accent4"/>
                </a:solidFill>
              </a:defRPr>
            </a:lvl2pPr>
            <a:lvl3pPr lvl="2" algn="ctr">
              <a:lnSpc>
                <a:spcPct val="100000"/>
              </a:lnSpc>
              <a:spcBef>
                <a:spcPts val="0"/>
              </a:spcBef>
              <a:spcAft>
                <a:spcPts val="0"/>
              </a:spcAft>
              <a:buClr>
                <a:schemeClr val="accent4"/>
              </a:buClr>
              <a:buSzPts val="1800"/>
              <a:buNone/>
              <a:defRPr sz="1800">
                <a:solidFill>
                  <a:schemeClr val="accent4"/>
                </a:solidFill>
              </a:defRPr>
            </a:lvl3pPr>
            <a:lvl4pPr lvl="3" algn="ctr">
              <a:lnSpc>
                <a:spcPct val="100000"/>
              </a:lnSpc>
              <a:spcBef>
                <a:spcPts val="0"/>
              </a:spcBef>
              <a:spcAft>
                <a:spcPts val="0"/>
              </a:spcAft>
              <a:buClr>
                <a:schemeClr val="accent4"/>
              </a:buClr>
              <a:buSzPts val="1800"/>
              <a:buNone/>
              <a:defRPr sz="1800">
                <a:solidFill>
                  <a:schemeClr val="accent4"/>
                </a:solidFill>
              </a:defRPr>
            </a:lvl4pPr>
            <a:lvl5pPr lvl="4" algn="ctr">
              <a:lnSpc>
                <a:spcPct val="100000"/>
              </a:lnSpc>
              <a:spcBef>
                <a:spcPts val="0"/>
              </a:spcBef>
              <a:spcAft>
                <a:spcPts val="0"/>
              </a:spcAft>
              <a:buClr>
                <a:schemeClr val="accent4"/>
              </a:buClr>
              <a:buSzPts val="1800"/>
              <a:buNone/>
              <a:defRPr sz="1800">
                <a:solidFill>
                  <a:schemeClr val="accent4"/>
                </a:solidFill>
              </a:defRPr>
            </a:lvl5pPr>
            <a:lvl6pPr lvl="5" algn="ctr">
              <a:lnSpc>
                <a:spcPct val="100000"/>
              </a:lnSpc>
              <a:spcBef>
                <a:spcPts val="0"/>
              </a:spcBef>
              <a:spcAft>
                <a:spcPts val="0"/>
              </a:spcAft>
              <a:buClr>
                <a:schemeClr val="accent4"/>
              </a:buClr>
              <a:buSzPts val="1800"/>
              <a:buNone/>
              <a:defRPr sz="1800">
                <a:solidFill>
                  <a:schemeClr val="accent4"/>
                </a:solidFill>
              </a:defRPr>
            </a:lvl6pPr>
            <a:lvl7pPr lvl="6" algn="ctr">
              <a:lnSpc>
                <a:spcPct val="100000"/>
              </a:lnSpc>
              <a:spcBef>
                <a:spcPts val="0"/>
              </a:spcBef>
              <a:spcAft>
                <a:spcPts val="0"/>
              </a:spcAft>
              <a:buClr>
                <a:schemeClr val="accent4"/>
              </a:buClr>
              <a:buSzPts val="1800"/>
              <a:buNone/>
              <a:defRPr sz="1800">
                <a:solidFill>
                  <a:schemeClr val="accent4"/>
                </a:solidFill>
              </a:defRPr>
            </a:lvl7pPr>
            <a:lvl8pPr lvl="7" algn="ctr">
              <a:lnSpc>
                <a:spcPct val="100000"/>
              </a:lnSpc>
              <a:spcBef>
                <a:spcPts val="0"/>
              </a:spcBef>
              <a:spcAft>
                <a:spcPts val="0"/>
              </a:spcAft>
              <a:buClr>
                <a:schemeClr val="accent4"/>
              </a:buClr>
              <a:buSzPts val="1800"/>
              <a:buNone/>
              <a:defRPr sz="1800">
                <a:solidFill>
                  <a:schemeClr val="accent4"/>
                </a:solidFill>
              </a:defRPr>
            </a:lvl8pPr>
            <a:lvl9pPr lvl="8" algn="ctr">
              <a:lnSpc>
                <a:spcPct val="100000"/>
              </a:lnSpc>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accent3"/>
            </a:gs>
            <a:gs pos="100000">
              <a:schemeClr val="accent2"/>
            </a:gs>
          </a:gsLst>
          <a:lin ang="2698631" scaled="0"/>
        </a:gradFill>
      </p:bgPr>
    </p:bg>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1284000" y="1541225"/>
            <a:ext cx="6576000" cy="1511100"/>
          </a:xfrm>
          <a:prstGeom prst="rect">
            <a:avLst/>
          </a:prstGeom>
          <a:gradFill>
            <a:gsLst>
              <a:gs pos="0">
                <a:schemeClr val="accent1"/>
              </a:gs>
              <a:gs pos="100000">
                <a:schemeClr val="lt2"/>
              </a:gs>
            </a:gsLst>
            <a:lin ang="2698631" scaled="0"/>
          </a:gradFill>
        </p:spPr>
        <p:txBody>
          <a:bodyPr anchorCtr="0" anchor="ctr" bIns="91425" lIns="91425" spcFirstLastPara="1" rIns="91425" wrap="square" tIns="91425">
            <a:noAutofit/>
          </a:bodyPr>
          <a:lstStyle>
            <a:lvl1pPr lvl="0" algn="ctr">
              <a:spcBef>
                <a:spcPts val="0"/>
              </a:spcBef>
              <a:spcAft>
                <a:spcPts val="0"/>
              </a:spcAft>
              <a:buSzPts val="8500"/>
              <a:buNone/>
              <a:defRPr sz="8500"/>
            </a:lvl1pPr>
            <a:lvl2pPr lvl="1" algn="ctr">
              <a:spcBef>
                <a:spcPts val="0"/>
              </a:spcBef>
              <a:spcAft>
                <a:spcPts val="0"/>
              </a:spcAft>
              <a:buSzPts val="8500"/>
              <a:buNone/>
              <a:defRPr sz="8500"/>
            </a:lvl2pPr>
            <a:lvl3pPr lvl="2" algn="ctr">
              <a:spcBef>
                <a:spcPts val="0"/>
              </a:spcBef>
              <a:spcAft>
                <a:spcPts val="0"/>
              </a:spcAft>
              <a:buSzPts val="8500"/>
              <a:buNone/>
              <a:defRPr sz="8500"/>
            </a:lvl3pPr>
            <a:lvl4pPr lvl="3" algn="ctr">
              <a:spcBef>
                <a:spcPts val="0"/>
              </a:spcBef>
              <a:spcAft>
                <a:spcPts val="0"/>
              </a:spcAft>
              <a:buSzPts val="8500"/>
              <a:buNone/>
              <a:defRPr sz="8500"/>
            </a:lvl4pPr>
            <a:lvl5pPr lvl="4" algn="ctr">
              <a:spcBef>
                <a:spcPts val="0"/>
              </a:spcBef>
              <a:spcAft>
                <a:spcPts val="0"/>
              </a:spcAft>
              <a:buSzPts val="8500"/>
              <a:buNone/>
              <a:defRPr sz="8500"/>
            </a:lvl5pPr>
            <a:lvl6pPr lvl="5" algn="ctr">
              <a:spcBef>
                <a:spcPts val="0"/>
              </a:spcBef>
              <a:spcAft>
                <a:spcPts val="0"/>
              </a:spcAft>
              <a:buSzPts val="8500"/>
              <a:buNone/>
              <a:defRPr sz="8500"/>
            </a:lvl6pPr>
            <a:lvl7pPr lvl="6" algn="ctr">
              <a:spcBef>
                <a:spcPts val="0"/>
              </a:spcBef>
              <a:spcAft>
                <a:spcPts val="0"/>
              </a:spcAft>
              <a:buSzPts val="8500"/>
              <a:buNone/>
              <a:defRPr sz="8500"/>
            </a:lvl7pPr>
            <a:lvl8pPr lvl="7" algn="ctr">
              <a:spcBef>
                <a:spcPts val="0"/>
              </a:spcBef>
              <a:spcAft>
                <a:spcPts val="0"/>
              </a:spcAft>
              <a:buSzPts val="8500"/>
              <a:buNone/>
              <a:defRPr sz="8500"/>
            </a:lvl8pPr>
            <a:lvl9pPr lvl="8" algn="ctr">
              <a:spcBef>
                <a:spcPts val="0"/>
              </a:spcBef>
              <a:spcAft>
                <a:spcPts val="0"/>
              </a:spcAft>
              <a:buSzPts val="8500"/>
              <a:buNone/>
              <a:defRPr sz="8500"/>
            </a:lvl9pPr>
          </a:lstStyle>
          <a:p>
            <a:r>
              <a:t>xx%</a:t>
            </a:r>
          </a:p>
        </p:txBody>
      </p:sp>
      <p:sp>
        <p:nvSpPr>
          <p:cNvPr id="43" name="Google Shape;43;p11"/>
          <p:cNvSpPr txBox="1"/>
          <p:nvPr>
            <p:ph idx="1" type="subTitle"/>
          </p:nvPr>
        </p:nvSpPr>
        <p:spPr>
          <a:xfrm>
            <a:off x="1284000" y="3204775"/>
            <a:ext cx="6576000" cy="39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44" name="Google Shape;44;p11"/>
          <p:cNvPicPr preferRelativeResize="0"/>
          <p:nvPr/>
        </p:nvPicPr>
        <p:blipFill rotWithShape="1">
          <a:blip r:embed="rId2">
            <a:alphaModFix/>
          </a:blip>
          <a:srcRect b="0" l="3738" r="3729" t="0"/>
          <a:stretch/>
        </p:blipFill>
        <p:spPr>
          <a:xfrm>
            <a:off x="-520925" y="3159350"/>
            <a:ext cx="2205700" cy="2383776"/>
          </a:xfrm>
          <a:prstGeom prst="rect">
            <a:avLst/>
          </a:prstGeom>
          <a:noFill/>
          <a:ln>
            <a:noFill/>
          </a:ln>
        </p:spPr>
      </p:pic>
      <p:pic>
        <p:nvPicPr>
          <p:cNvPr id="45" name="Google Shape;45;p11"/>
          <p:cNvPicPr preferRelativeResize="0"/>
          <p:nvPr/>
        </p:nvPicPr>
        <p:blipFill>
          <a:blip r:embed="rId3">
            <a:alphaModFix/>
          </a:blip>
          <a:stretch>
            <a:fillRect/>
          </a:stretch>
        </p:blipFill>
        <p:spPr>
          <a:xfrm>
            <a:off x="6878652" y="-779450"/>
            <a:ext cx="1684326" cy="165472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6" name="Shape 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7" name="Shape 47"/>
        <p:cNvGrpSpPr/>
        <p:nvPr/>
      </p:nvGrpSpPr>
      <p:grpSpPr>
        <a:xfrm>
          <a:off x="0" y="0"/>
          <a:ext cx="0" cy="0"/>
          <a:chOff x="0" y="0"/>
          <a:chExt cx="0" cy="0"/>
        </a:xfrm>
      </p:grpSpPr>
      <p:sp>
        <p:nvSpPr>
          <p:cNvPr id="48" name="Google Shape;4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 name="Google Shape;49;p13"/>
          <p:cNvSpPr txBox="1"/>
          <p:nvPr>
            <p:ph hasCustomPrompt="1" idx="2" type="title"/>
          </p:nvPr>
        </p:nvSpPr>
        <p:spPr>
          <a:xfrm>
            <a:off x="1658072" y="1149600"/>
            <a:ext cx="647700" cy="593400"/>
          </a:xfrm>
          <a:prstGeom prst="rect">
            <a:avLst/>
          </a:prstGeom>
          <a:gradFill>
            <a:gsLst>
              <a:gs pos="0">
                <a:schemeClr val="accent1"/>
              </a:gs>
              <a:gs pos="100000">
                <a:schemeClr val="lt2"/>
              </a:gs>
            </a:gsLst>
            <a:lin ang="2698631" scaled="0"/>
          </a:gra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0" name="Google Shape;50;p13"/>
          <p:cNvSpPr txBox="1"/>
          <p:nvPr>
            <p:ph idx="1" type="subTitle"/>
          </p:nvPr>
        </p:nvSpPr>
        <p:spPr>
          <a:xfrm>
            <a:off x="715100" y="2142627"/>
            <a:ext cx="25338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 name="Google Shape;51;p13"/>
          <p:cNvSpPr txBox="1"/>
          <p:nvPr>
            <p:ph hasCustomPrompt="1" idx="3" type="title"/>
          </p:nvPr>
        </p:nvSpPr>
        <p:spPr>
          <a:xfrm>
            <a:off x="4243260" y="1149600"/>
            <a:ext cx="647700" cy="593400"/>
          </a:xfrm>
          <a:prstGeom prst="rect">
            <a:avLst/>
          </a:prstGeom>
          <a:gradFill>
            <a:gsLst>
              <a:gs pos="0">
                <a:schemeClr val="accent1"/>
              </a:gs>
              <a:gs pos="100000">
                <a:schemeClr val="lt2"/>
              </a:gs>
            </a:gsLst>
            <a:lin ang="2698631" scaled="0"/>
          </a:gra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2" name="Google Shape;52;p13"/>
          <p:cNvSpPr txBox="1"/>
          <p:nvPr>
            <p:ph idx="4" type="subTitle"/>
          </p:nvPr>
        </p:nvSpPr>
        <p:spPr>
          <a:xfrm>
            <a:off x="3300288" y="2142627"/>
            <a:ext cx="25338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 name="Google Shape;53;p13"/>
          <p:cNvSpPr txBox="1"/>
          <p:nvPr>
            <p:ph hasCustomPrompt="1" idx="5" type="title"/>
          </p:nvPr>
        </p:nvSpPr>
        <p:spPr>
          <a:xfrm>
            <a:off x="1658072" y="2938994"/>
            <a:ext cx="647700" cy="593400"/>
          </a:xfrm>
          <a:prstGeom prst="rect">
            <a:avLst/>
          </a:prstGeom>
          <a:gradFill>
            <a:gsLst>
              <a:gs pos="0">
                <a:schemeClr val="accent1"/>
              </a:gs>
              <a:gs pos="100000">
                <a:schemeClr val="lt2"/>
              </a:gs>
            </a:gsLst>
            <a:lin ang="2698631" scaled="0"/>
          </a:gra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4" name="Google Shape;54;p13"/>
          <p:cNvSpPr txBox="1"/>
          <p:nvPr>
            <p:ph idx="6" type="subTitle"/>
          </p:nvPr>
        </p:nvSpPr>
        <p:spPr>
          <a:xfrm>
            <a:off x="715100" y="3934432"/>
            <a:ext cx="25338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 name="Google Shape;55;p13"/>
          <p:cNvSpPr txBox="1"/>
          <p:nvPr>
            <p:ph hasCustomPrompt="1" idx="7" type="title"/>
          </p:nvPr>
        </p:nvSpPr>
        <p:spPr>
          <a:xfrm>
            <a:off x="4243260" y="2938994"/>
            <a:ext cx="647700" cy="593400"/>
          </a:xfrm>
          <a:prstGeom prst="rect">
            <a:avLst/>
          </a:prstGeom>
          <a:gradFill>
            <a:gsLst>
              <a:gs pos="0">
                <a:schemeClr val="accent1"/>
              </a:gs>
              <a:gs pos="100000">
                <a:schemeClr val="lt2"/>
              </a:gs>
            </a:gsLst>
            <a:lin ang="2698631" scaled="0"/>
          </a:gra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6" name="Google Shape;56;p13"/>
          <p:cNvSpPr txBox="1"/>
          <p:nvPr>
            <p:ph idx="8" type="subTitle"/>
          </p:nvPr>
        </p:nvSpPr>
        <p:spPr>
          <a:xfrm>
            <a:off x="3300288" y="3934432"/>
            <a:ext cx="25338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 name="Google Shape;57;p13"/>
          <p:cNvSpPr txBox="1"/>
          <p:nvPr>
            <p:ph idx="9" type="subTitle"/>
          </p:nvPr>
        </p:nvSpPr>
        <p:spPr>
          <a:xfrm>
            <a:off x="715154" y="1741218"/>
            <a:ext cx="25338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 name="Google Shape;58;p13"/>
          <p:cNvSpPr txBox="1"/>
          <p:nvPr>
            <p:ph idx="13" type="subTitle"/>
          </p:nvPr>
        </p:nvSpPr>
        <p:spPr>
          <a:xfrm>
            <a:off x="3300288" y="1741218"/>
            <a:ext cx="25338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9" name="Google Shape;59;p13"/>
          <p:cNvSpPr txBox="1"/>
          <p:nvPr>
            <p:ph idx="14" type="subTitle"/>
          </p:nvPr>
        </p:nvSpPr>
        <p:spPr>
          <a:xfrm>
            <a:off x="715154" y="3536846"/>
            <a:ext cx="25338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0" name="Google Shape;60;p13"/>
          <p:cNvSpPr txBox="1"/>
          <p:nvPr>
            <p:ph idx="15" type="subTitle"/>
          </p:nvPr>
        </p:nvSpPr>
        <p:spPr>
          <a:xfrm>
            <a:off x="3300288" y="3536846"/>
            <a:ext cx="25338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1" name="Google Shape;61;p13"/>
          <p:cNvSpPr txBox="1"/>
          <p:nvPr>
            <p:ph hasCustomPrompt="1" idx="16" type="title"/>
          </p:nvPr>
        </p:nvSpPr>
        <p:spPr>
          <a:xfrm>
            <a:off x="6828394" y="1149600"/>
            <a:ext cx="647700" cy="593400"/>
          </a:xfrm>
          <a:prstGeom prst="rect">
            <a:avLst/>
          </a:prstGeom>
          <a:gradFill>
            <a:gsLst>
              <a:gs pos="0">
                <a:schemeClr val="accent1"/>
              </a:gs>
              <a:gs pos="100000">
                <a:schemeClr val="lt2"/>
              </a:gs>
            </a:gsLst>
            <a:lin ang="2698631" scaled="0"/>
          </a:gra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2" name="Google Shape;62;p13"/>
          <p:cNvSpPr txBox="1"/>
          <p:nvPr>
            <p:ph idx="17" type="subTitle"/>
          </p:nvPr>
        </p:nvSpPr>
        <p:spPr>
          <a:xfrm>
            <a:off x="5885422" y="2142627"/>
            <a:ext cx="25338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 name="Google Shape;63;p13"/>
          <p:cNvSpPr txBox="1"/>
          <p:nvPr>
            <p:ph hasCustomPrompt="1" idx="18" type="title"/>
          </p:nvPr>
        </p:nvSpPr>
        <p:spPr>
          <a:xfrm>
            <a:off x="6828394" y="2938994"/>
            <a:ext cx="647700" cy="593400"/>
          </a:xfrm>
          <a:prstGeom prst="rect">
            <a:avLst/>
          </a:prstGeom>
          <a:gradFill>
            <a:gsLst>
              <a:gs pos="0">
                <a:schemeClr val="accent1"/>
              </a:gs>
              <a:gs pos="100000">
                <a:schemeClr val="lt2"/>
              </a:gs>
            </a:gsLst>
            <a:lin ang="2698631" scaled="0"/>
          </a:gra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4" name="Google Shape;64;p13"/>
          <p:cNvSpPr txBox="1"/>
          <p:nvPr>
            <p:ph idx="19" type="subTitle"/>
          </p:nvPr>
        </p:nvSpPr>
        <p:spPr>
          <a:xfrm>
            <a:off x="5885422" y="3934432"/>
            <a:ext cx="25338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 name="Google Shape;65;p13"/>
          <p:cNvSpPr txBox="1"/>
          <p:nvPr>
            <p:ph idx="20" type="subTitle"/>
          </p:nvPr>
        </p:nvSpPr>
        <p:spPr>
          <a:xfrm>
            <a:off x="5885422" y="1741218"/>
            <a:ext cx="25338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6" name="Google Shape;66;p13"/>
          <p:cNvSpPr txBox="1"/>
          <p:nvPr>
            <p:ph idx="21" type="subTitle"/>
          </p:nvPr>
        </p:nvSpPr>
        <p:spPr>
          <a:xfrm>
            <a:off x="5885422" y="3536846"/>
            <a:ext cx="25338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pic>
        <p:nvPicPr>
          <p:cNvPr id="67" name="Google Shape;67;p13"/>
          <p:cNvPicPr preferRelativeResize="0"/>
          <p:nvPr/>
        </p:nvPicPr>
        <p:blipFill>
          <a:blip r:embed="rId2">
            <a:alphaModFix/>
          </a:blip>
          <a:stretch>
            <a:fillRect/>
          </a:stretch>
        </p:blipFill>
        <p:spPr>
          <a:xfrm>
            <a:off x="5834100" y="-647699"/>
            <a:ext cx="1175777" cy="116600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gradFill>
          <a:gsLst>
            <a:gs pos="0">
              <a:schemeClr val="accent3"/>
            </a:gs>
            <a:gs pos="100000">
              <a:schemeClr val="accent2"/>
            </a:gs>
          </a:gsLst>
          <a:lin ang="2698631" scaled="0"/>
        </a:gradFill>
      </p:bgPr>
    </p:bg>
    <p:spTree>
      <p:nvGrpSpPr>
        <p:cNvPr id="68" name="Shape 68"/>
        <p:cNvGrpSpPr/>
        <p:nvPr/>
      </p:nvGrpSpPr>
      <p:grpSpPr>
        <a:xfrm>
          <a:off x="0" y="0"/>
          <a:ext cx="0" cy="0"/>
          <a:chOff x="0" y="0"/>
          <a:chExt cx="0" cy="0"/>
        </a:xfrm>
      </p:grpSpPr>
      <p:sp>
        <p:nvSpPr>
          <p:cNvPr id="69" name="Google Shape;69;p14"/>
          <p:cNvSpPr txBox="1"/>
          <p:nvPr>
            <p:ph type="title"/>
          </p:nvPr>
        </p:nvSpPr>
        <p:spPr>
          <a:xfrm>
            <a:off x="1700637" y="3439225"/>
            <a:ext cx="57426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0" name="Google Shape;70;p14"/>
          <p:cNvSpPr txBox="1"/>
          <p:nvPr>
            <p:ph idx="1" type="subTitle"/>
          </p:nvPr>
        </p:nvSpPr>
        <p:spPr>
          <a:xfrm>
            <a:off x="1748262" y="1172375"/>
            <a:ext cx="5694900" cy="2190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71" name="Shape 71"/>
        <p:cNvGrpSpPr/>
        <p:nvPr/>
      </p:nvGrpSpPr>
      <p:grpSpPr>
        <a:xfrm>
          <a:off x="0" y="0"/>
          <a:ext cx="0" cy="0"/>
          <a:chOff x="0" y="0"/>
          <a:chExt cx="0" cy="0"/>
        </a:xfrm>
      </p:grpSpPr>
      <p:sp>
        <p:nvSpPr>
          <p:cNvPr id="72" name="Google Shape;72;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73" name="Google Shape;73;p15"/>
          <p:cNvPicPr preferRelativeResize="0"/>
          <p:nvPr/>
        </p:nvPicPr>
        <p:blipFill>
          <a:blip r:embed="rId2">
            <a:alphaModFix/>
          </a:blip>
          <a:stretch>
            <a:fillRect/>
          </a:stretch>
        </p:blipFill>
        <p:spPr>
          <a:xfrm>
            <a:off x="-794325" y="2332676"/>
            <a:ext cx="1175777" cy="1166002"/>
          </a:xfrm>
          <a:prstGeom prst="rect">
            <a:avLst/>
          </a:prstGeom>
          <a:noFill/>
          <a:ln>
            <a:noFill/>
          </a:ln>
        </p:spPr>
      </p:pic>
      <p:pic>
        <p:nvPicPr>
          <p:cNvPr id="74" name="Google Shape;74;p15"/>
          <p:cNvPicPr preferRelativeResize="0"/>
          <p:nvPr/>
        </p:nvPicPr>
        <p:blipFill>
          <a:blip r:embed="rId2">
            <a:alphaModFix/>
          </a:blip>
          <a:stretch>
            <a:fillRect/>
          </a:stretch>
        </p:blipFill>
        <p:spPr>
          <a:xfrm>
            <a:off x="8427600" y="535001"/>
            <a:ext cx="1175777" cy="1166002"/>
          </a:xfrm>
          <a:prstGeom prst="rect">
            <a:avLst/>
          </a:prstGeom>
          <a:noFill/>
          <a:ln>
            <a:noFill/>
          </a:ln>
        </p:spPr>
      </p:pic>
      <p:cxnSp>
        <p:nvCxnSpPr>
          <p:cNvPr id="75" name="Google Shape;75;p15"/>
          <p:cNvCxnSpPr/>
          <p:nvPr/>
        </p:nvCxnSpPr>
        <p:spPr>
          <a:xfrm>
            <a:off x="714300" y="4608505"/>
            <a:ext cx="7715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76" name="Shape 76"/>
        <p:cNvGrpSpPr/>
        <p:nvPr/>
      </p:nvGrpSpPr>
      <p:grpSpPr>
        <a:xfrm>
          <a:off x="0" y="0"/>
          <a:ext cx="0" cy="0"/>
          <a:chOff x="0" y="0"/>
          <a:chExt cx="0" cy="0"/>
        </a:xfrm>
      </p:grpSpPr>
      <p:sp>
        <p:nvSpPr>
          <p:cNvPr id="77" name="Google Shape;77;p16"/>
          <p:cNvSpPr txBox="1"/>
          <p:nvPr>
            <p:ph type="title"/>
          </p:nvPr>
        </p:nvSpPr>
        <p:spPr>
          <a:xfrm>
            <a:off x="715100" y="1311013"/>
            <a:ext cx="4199700" cy="16578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8" name="Google Shape;78;p16"/>
          <p:cNvSpPr txBox="1"/>
          <p:nvPr>
            <p:ph idx="1" type="subTitle"/>
          </p:nvPr>
        </p:nvSpPr>
        <p:spPr>
          <a:xfrm>
            <a:off x="715103" y="2968488"/>
            <a:ext cx="4199700" cy="86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79" name="Google Shape;79;p16"/>
          <p:cNvSpPr/>
          <p:nvPr>
            <p:ph idx="2" type="pic"/>
          </p:nvPr>
        </p:nvSpPr>
        <p:spPr>
          <a:xfrm>
            <a:off x="5275314" y="535000"/>
            <a:ext cx="3153600" cy="40734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80" name="Shape 80"/>
        <p:cNvGrpSpPr/>
        <p:nvPr/>
      </p:nvGrpSpPr>
      <p:grpSpPr>
        <a:xfrm>
          <a:off x="0" y="0"/>
          <a:ext cx="0" cy="0"/>
          <a:chOff x="0" y="0"/>
          <a:chExt cx="0" cy="0"/>
        </a:xfrm>
      </p:grpSpPr>
      <p:sp>
        <p:nvSpPr>
          <p:cNvPr id="81" name="Google Shape;81;p17"/>
          <p:cNvSpPr txBox="1"/>
          <p:nvPr>
            <p:ph type="title"/>
          </p:nvPr>
        </p:nvSpPr>
        <p:spPr>
          <a:xfrm>
            <a:off x="800100" y="1647113"/>
            <a:ext cx="3122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 name="Google Shape;82;p17"/>
          <p:cNvSpPr txBox="1"/>
          <p:nvPr>
            <p:ph idx="1" type="subTitle"/>
          </p:nvPr>
        </p:nvSpPr>
        <p:spPr>
          <a:xfrm>
            <a:off x="800100" y="2219813"/>
            <a:ext cx="3122400" cy="105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pic>
        <p:nvPicPr>
          <p:cNvPr id="83" name="Google Shape;83;p17"/>
          <p:cNvPicPr preferRelativeResize="0"/>
          <p:nvPr/>
        </p:nvPicPr>
        <p:blipFill>
          <a:blip r:embed="rId2">
            <a:alphaModFix/>
          </a:blip>
          <a:stretch>
            <a:fillRect/>
          </a:stretch>
        </p:blipFill>
        <p:spPr>
          <a:xfrm>
            <a:off x="163526" y="4086950"/>
            <a:ext cx="1684326" cy="1654724"/>
          </a:xfrm>
          <a:prstGeom prst="rect">
            <a:avLst/>
          </a:prstGeom>
          <a:noFill/>
          <a:ln>
            <a:noFill/>
          </a:ln>
        </p:spPr>
      </p:pic>
      <p:pic>
        <p:nvPicPr>
          <p:cNvPr id="84" name="Google Shape;84;p17"/>
          <p:cNvPicPr preferRelativeResize="0"/>
          <p:nvPr/>
        </p:nvPicPr>
        <p:blipFill>
          <a:blip r:embed="rId2">
            <a:alphaModFix/>
          </a:blip>
          <a:stretch>
            <a:fillRect/>
          </a:stretch>
        </p:blipFill>
        <p:spPr>
          <a:xfrm>
            <a:off x="6744577" y="-857250"/>
            <a:ext cx="1684326" cy="165472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85" name="Shape 85"/>
        <p:cNvGrpSpPr/>
        <p:nvPr/>
      </p:nvGrpSpPr>
      <p:grpSpPr>
        <a:xfrm>
          <a:off x="0" y="0"/>
          <a:ext cx="0" cy="0"/>
          <a:chOff x="0" y="0"/>
          <a:chExt cx="0" cy="0"/>
        </a:xfrm>
      </p:grpSpPr>
      <p:sp>
        <p:nvSpPr>
          <p:cNvPr id="86" name="Google Shape;86;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7" name="Google Shape;87;p18"/>
          <p:cNvSpPr txBox="1"/>
          <p:nvPr>
            <p:ph idx="1" type="body"/>
          </p:nvPr>
        </p:nvSpPr>
        <p:spPr>
          <a:xfrm>
            <a:off x="720000" y="1152475"/>
            <a:ext cx="6957300" cy="1828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cxnSp>
        <p:nvCxnSpPr>
          <p:cNvPr id="88" name="Google Shape;88;p18"/>
          <p:cNvCxnSpPr/>
          <p:nvPr/>
        </p:nvCxnSpPr>
        <p:spPr>
          <a:xfrm>
            <a:off x="714300" y="4608505"/>
            <a:ext cx="7715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9" name="Shape 89"/>
        <p:cNvGrpSpPr/>
        <p:nvPr/>
      </p:nvGrpSpPr>
      <p:grpSpPr>
        <a:xfrm>
          <a:off x="0" y="0"/>
          <a:ext cx="0" cy="0"/>
          <a:chOff x="0" y="0"/>
          <a:chExt cx="0" cy="0"/>
        </a:xfrm>
      </p:grpSpPr>
      <p:sp>
        <p:nvSpPr>
          <p:cNvPr id="90" name="Google Shape;90;p19"/>
          <p:cNvSpPr txBox="1"/>
          <p:nvPr>
            <p:ph idx="1" type="subTitle"/>
          </p:nvPr>
        </p:nvSpPr>
        <p:spPr>
          <a:xfrm>
            <a:off x="1611500" y="1301900"/>
            <a:ext cx="5616300" cy="52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400"/>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1" name="Google Shape;91;p19"/>
          <p:cNvSpPr txBox="1"/>
          <p:nvPr>
            <p:ph idx="2" type="subTitle"/>
          </p:nvPr>
        </p:nvSpPr>
        <p:spPr>
          <a:xfrm>
            <a:off x="1611500" y="2952200"/>
            <a:ext cx="5616300" cy="52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400"/>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2" name="Google Shape;92;p19"/>
          <p:cNvSpPr txBox="1"/>
          <p:nvPr>
            <p:ph idx="3" type="subTitle"/>
          </p:nvPr>
        </p:nvSpPr>
        <p:spPr>
          <a:xfrm>
            <a:off x="1611504" y="1823900"/>
            <a:ext cx="5616300" cy="86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93" name="Google Shape;93;p19"/>
          <p:cNvSpPr txBox="1"/>
          <p:nvPr>
            <p:ph idx="4" type="subTitle"/>
          </p:nvPr>
        </p:nvSpPr>
        <p:spPr>
          <a:xfrm>
            <a:off x="1611504" y="3474200"/>
            <a:ext cx="5616300" cy="86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94" name="Google Shape;9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95" name="Shape 95"/>
        <p:cNvGrpSpPr/>
        <p:nvPr/>
      </p:nvGrpSpPr>
      <p:grpSpPr>
        <a:xfrm>
          <a:off x="0" y="0"/>
          <a:ext cx="0" cy="0"/>
          <a:chOff x="0" y="0"/>
          <a:chExt cx="0" cy="0"/>
        </a:xfrm>
      </p:grpSpPr>
      <p:sp>
        <p:nvSpPr>
          <p:cNvPr id="96" name="Google Shape;96;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7" name="Google Shape;97;p20"/>
          <p:cNvSpPr txBox="1"/>
          <p:nvPr>
            <p:ph idx="1" type="subTitle"/>
          </p:nvPr>
        </p:nvSpPr>
        <p:spPr>
          <a:xfrm>
            <a:off x="715100" y="2058125"/>
            <a:ext cx="2503800" cy="489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 name="Google Shape;98;p20"/>
          <p:cNvSpPr txBox="1"/>
          <p:nvPr>
            <p:ph idx="2" type="subTitle"/>
          </p:nvPr>
        </p:nvSpPr>
        <p:spPr>
          <a:xfrm>
            <a:off x="715100" y="2496725"/>
            <a:ext cx="2503800" cy="106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20"/>
          <p:cNvSpPr txBox="1"/>
          <p:nvPr>
            <p:ph idx="3" type="subTitle"/>
          </p:nvPr>
        </p:nvSpPr>
        <p:spPr>
          <a:xfrm>
            <a:off x="3315237" y="2496725"/>
            <a:ext cx="2503800" cy="106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 name="Google Shape;100;p20"/>
          <p:cNvSpPr txBox="1"/>
          <p:nvPr>
            <p:ph idx="4" type="subTitle"/>
          </p:nvPr>
        </p:nvSpPr>
        <p:spPr>
          <a:xfrm>
            <a:off x="5915374" y="2496725"/>
            <a:ext cx="2503800" cy="106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20"/>
          <p:cNvSpPr txBox="1"/>
          <p:nvPr>
            <p:ph idx="5" type="subTitle"/>
          </p:nvPr>
        </p:nvSpPr>
        <p:spPr>
          <a:xfrm>
            <a:off x="3315237" y="2058125"/>
            <a:ext cx="2503800" cy="489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2" name="Google Shape;102;p20"/>
          <p:cNvSpPr txBox="1"/>
          <p:nvPr>
            <p:ph idx="6" type="subTitle"/>
          </p:nvPr>
        </p:nvSpPr>
        <p:spPr>
          <a:xfrm>
            <a:off x="5915374" y="2058125"/>
            <a:ext cx="2503800" cy="489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pic>
        <p:nvPicPr>
          <p:cNvPr id="103" name="Google Shape;103;p20"/>
          <p:cNvPicPr preferRelativeResize="0"/>
          <p:nvPr/>
        </p:nvPicPr>
        <p:blipFill>
          <a:blip r:embed="rId2">
            <a:alphaModFix/>
          </a:blip>
          <a:stretch>
            <a:fillRect/>
          </a:stretch>
        </p:blipFill>
        <p:spPr>
          <a:xfrm>
            <a:off x="6164277" y="4020275"/>
            <a:ext cx="1684326" cy="16547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3"/>
            </a:gs>
            <a:gs pos="100000">
              <a:schemeClr val="accent2"/>
            </a:gs>
          </a:gsLst>
          <a:lin ang="2698631" scaled="0"/>
        </a:grad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522500" y="2325500"/>
            <a:ext cx="4360200" cy="8418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chemeClr val="accent4"/>
              </a:buClr>
              <a:buSzPts val="5000"/>
              <a:buNone/>
              <a:defRPr sz="5000">
                <a:solidFill>
                  <a:schemeClr val="accent4"/>
                </a:solidFill>
              </a:defRPr>
            </a:lvl1pPr>
            <a:lvl2pPr lvl="1" algn="ctr">
              <a:spcBef>
                <a:spcPts val="0"/>
              </a:spcBef>
              <a:spcAft>
                <a:spcPts val="0"/>
              </a:spcAft>
              <a:buClr>
                <a:schemeClr val="accent4"/>
              </a:buClr>
              <a:buSzPts val="5000"/>
              <a:buNone/>
              <a:defRPr sz="5000">
                <a:solidFill>
                  <a:schemeClr val="accent4"/>
                </a:solidFill>
              </a:defRPr>
            </a:lvl2pPr>
            <a:lvl3pPr lvl="2" algn="ctr">
              <a:spcBef>
                <a:spcPts val="0"/>
              </a:spcBef>
              <a:spcAft>
                <a:spcPts val="0"/>
              </a:spcAft>
              <a:buClr>
                <a:schemeClr val="accent4"/>
              </a:buClr>
              <a:buSzPts val="5000"/>
              <a:buNone/>
              <a:defRPr sz="5000">
                <a:solidFill>
                  <a:schemeClr val="accent4"/>
                </a:solidFill>
              </a:defRPr>
            </a:lvl3pPr>
            <a:lvl4pPr lvl="3" algn="ctr">
              <a:spcBef>
                <a:spcPts val="0"/>
              </a:spcBef>
              <a:spcAft>
                <a:spcPts val="0"/>
              </a:spcAft>
              <a:buClr>
                <a:schemeClr val="accent4"/>
              </a:buClr>
              <a:buSzPts val="5000"/>
              <a:buNone/>
              <a:defRPr sz="5000">
                <a:solidFill>
                  <a:schemeClr val="accent4"/>
                </a:solidFill>
              </a:defRPr>
            </a:lvl4pPr>
            <a:lvl5pPr lvl="4" algn="ctr">
              <a:spcBef>
                <a:spcPts val="0"/>
              </a:spcBef>
              <a:spcAft>
                <a:spcPts val="0"/>
              </a:spcAft>
              <a:buClr>
                <a:schemeClr val="accent4"/>
              </a:buClr>
              <a:buSzPts val="5000"/>
              <a:buNone/>
              <a:defRPr sz="5000">
                <a:solidFill>
                  <a:schemeClr val="accent4"/>
                </a:solidFill>
              </a:defRPr>
            </a:lvl5pPr>
            <a:lvl6pPr lvl="5" algn="ctr">
              <a:spcBef>
                <a:spcPts val="0"/>
              </a:spcBef>
              <a:spcAft>
                <a:spcPts val="0"/>
              </a:spcAft>
              <a:buClr>
                <a:schemeClr val="accent4"/>
              </a:buClr>
              <a:buSzPts val="5000"/>
              <a:buNone/>
              <a:defRPr sz="5000">
                <a:solidFill>
                  <a:schemeClr val="accent4"/>
                </a:solidFill>
              </a:defRPr>
            </a:lvl6pPr>
            <a:lvl7pPr lvl="6" algn="ctr">
              <a:spcBef>
                <a:spcPts val="0"/>
              </a:spcBef>
              <a:spcAft>
                <a:spcPts val="0"/>
              </a:spcAft>
              <a:buClr>
                <a:schemeClr val="accent4"/>
              </a:buClr>
              <a:buSzPts val="5000"/>
              <a:buNone/>
              <a:defRPr sz="5000">
                <a:solidFill>
                  <a:schemeClr val="accent4"/>
                </a:solidFill>
              </a:defRPr>
            </a:lvl7pPr>
            <a:lvl8pPr lvl="7" algn="ctr">
              <a:spcBef>
                <a:spcPts val="0"/>
              </a:spcBef>
              <a:spcAft>
                <a:spcPts val="0"/>
              </a:spcAft>
              <a:buClr>
                <a:schemeClr val="accent4"/>
              </a:buClr>
              <a:buSzPts val="5000"/>
              <a:buNone/>
              <a:defRPr sz="5000">
                <a:solidFill>
                  <a:schemeClr val="accent4"/>
                </a:solidFill>
              </a:defRPr>
            </a:lvl8pPr>
            <a:lvl9pPr lvl="8" algn="ctr">
              <a:spcBef>
                <a:spcPts val="0"/>
              </a:spcBef>
              <a:spcAft>
                <a:spcPts val="0"/>
              </a:spcAft>
              <a:buClr>
                <a:schemeClr val="accent4"/>
              </a:buClr>
              <a:buSzPts val="5000"/>
              <a:buNone/>
              <a:defRPr sz="5000">
                <a:solidFill>
                  <a:schemeClr val="accent4"/>
                </a:solidFill>
              </a:defRPr>
            </a:lvl9pPr>
          </a:lstStyle>
          <a:p/>
        </p:txBody>
      </p:sp>
      <p:sp>
        <p:nvSpPr>
          <p:cNvPr id="13" name="Google Shape;13;p3"/>
          <p:cNvSpPr txBox="1"/>
          <p:nvPr>
            <p:ph hasCustomPrompt="1" idx="2" type="title"/>
          </p:nvPr>
        </p:nvSpPr>
        <p:spPr>
          <a:xfrm>
            <a:off x="5103650" y="1009825"/>
            <a:ext cx="1197900" cy="1089000"/>
          </a:xfrm>
          <a:prstGeom prst="rect">
            <a:avLst/>
          </a:prstGeom>
          <a:gradFill>
            <a:gsLst>
              <a:gs pos="0">
                <a:schemeClr val="accent1"/>
              </a:gs>
              <a:gs pos="100000">
                <a:schemeClr val="lt2"/>
              </a:gs>
            </a:gsLst>
            <a:lin ang="2698631" scaled="0"/>
          </a:gradFill>
        </p:spPr>
        <p:txBody>
          <a:bodyPr anchorCtr="0" anchor="ctr" bIns="91425" lIns="91425" spcFirstLastPara="1" rIns="91425" wrap="square" tIns="91425">
            <a:noAutofit/>
          </a:bodyPr>
          <a:lstStyle>
            <a:lvl1pPr lvl="0" rtl="0" algn="ctr">
              <a:spcBef>
                <a:spcPts val="0"/>
              </a:spcBef>
              <a:spcAft>
                <a:spcPts val="0"/>
              </a:spcAft>
              <a:buClr>
                <a:schemeClr val="accent4"/>
              </a:buClr>
              <a:buSzPts val="6000"/>
              <a:buNone/>
              <a:defRPr sz="6000"/>
            </a:lvl1pPr>
            <a:lvl2pPr lvl="1" rtl="0" algn="ctr">
              <a:spcBef>
                <a:spcPts val="0"/>
              </a:spcBef>
              <a:spcAft>
                <a:spcPts val="0"/>
              </a:spcAft>
              <a:buClr>
                <a:schemeClr val="accent4"/>
              </a:buClr>
              <a:buSzPts val="6000"/>
              <a:buNone/>
              <a:defRPr sz="6000">
                <a:solidFill>
                  <a:schemeClr val="accent4"/>
                </a:solidFill>
              </a:defRPr>
            </a:lvl2pPr>
            <a:lvl3pPr lvl="2" rtl="0" algn="ctr">
              <a:spcBef>
                <a:spcPts val="0"/>
              </a:spcBef>
              <a:spcAft>
                <a:spcPts val="0"/>
              </a:spcAft>
              <a:buClr>
                <a:schemeClr val="accent4"/>
              </a:buClr>
              <a:buSzPts val="6000"/>
              <a:buNone/>
              <a:defRPr sz="6000">
                <a:solidFill>
                  <a:schemeClr val="accent4"/>
                </a:solidFill>
              </a:defRPr>
            </a:lvl3pPr>
            <a:lvl4pPr lvl="3" rtl="0" algn="ctr">
              <a:spcBef>
                <a:spcPts val="0"/>
              </a:spcBef>
              <a:spcAft>
                <a:spcPts val="0"/>
              </a:spcAft>
              <a:buClr>
                <a:schemeClr val="accent4"/>
              </a:buClr>
              <a:buSzPts val="6000"/>
              <a:buNone/>
              <a:defRPr sz="6000">
                <a:solidFill>
                  <a:schemeClr val="accent4"/>
                </a:solidFill>
              </a:defRPr>
            </a:lvl4pPr>
            <a:lvl5pPr lvl="4" rtl="0" algn="ctr">
              <a:spcBef>
                <a:spcPts val="0"/>
              </a:spcBef>
              <a:spcAft>
                <a:spcPts val="0"/>
              </a:spcAft>
              <a:buClr>
                <a:schemeClr val="accent4"/>
              </a:buClr>
              <a:buSzPts val="6000"/>
              <a:buNone/>
              <a:defRPr sz="6000">
                <a:solidFill>
                  <a:schemeClr val="accent4"/>
                </a:solidFill>
              </a:defRPr>
            </a:lvl5pPr>
            <a:lvl6pPr lvl="5" rtl="0" algn="ctr">
              <a:spcBef>
                <a:spcPts val="0"/>
              </a:spcBef>
              <a:spcAft>
                <a:spcPts val="0"/>
              </a:spcAft>
              <a:buClr>
                <a:schemeClr val="accent4"/>
              </a:buClr>
              <a:buSzPts val="6000"/>
              <a:buNone/>
              <a:defRPr sz="6000">
                <a:solidFill>
                  <a:schemeClr val="accent4"/>
                </a:solidFill>
              </a:defRPr>
            </a:lvl6pPr>
            <a:lvl7pPr lvl="6" rtl="0" algn="ctr">
              <a:spcBef>
                <a:spcPts val="0"/>
              </a:spcBef>
              <a:spcAft>
                <a:spcPts val="0"/>
              </a:spcAft>
              <a:buClr>
                <a:schemeClr val="accent4"/>
              </a:buClr>
              <a:buSzPts val="6000"/>
              <a:buNone/>
              <a:defRPr sz="6000">
                <a:solidFill>
                  <a:schemeClr val="accent4"/>
                </a:solidFill>
              </a:defRPr>
            </a:lvl7pPr>
            <a:lvl8pPr lvl="7" rtl="0" algn="ctr">
              <a:spcBef>
                <a:spcPts val="0"/>
              </a:spcBef>
              <a:spcAft>
                <a:spcPts val="0"/>
              </a:spcAft>
              <a:buClr>
                <a:schemeClr val="accent4"/>
              </a:buClr>
              <a:buSzPts val="6000"/>
              <a:buNone/>
              <a:defRPr sz="6000">
                <a:solidFill>
                  <a:schemeClr val="accent4"/>
                </a:solidFill>
              </a:defRPr>
            </a:lvl8pPr>
            <a:lvl9pPr lvl="8" rtl="0" algn="ctr">
              <a:spcBef>
                <a:spcPts val="0"/>
              </a:spcBef>
              <a:spcAft>
                <a:spcPts val="0"/>
              </a:spcAft>
              <a:buClr>
                <a:schemeClr val="accent4"/>
              </a:buClr>
              <a:buSzPts val="6000"/>
              <a:buNone/>
              <a:defRPr sz="6000">
                <a:solidFill>
                  <a:schemeClr val="accent4"/>
                </a:solidFill>
              </a:defRPr>
            </a:lvl9pPr>
          </a:lstStyle>
          <a:p>
            <a:r>
              <a:t>xx%</a:t>
            </a:r>
          </a:p>
        </p:txBody>
      </p:sp>
      <p:sp>
        <p:nvSpPr>
          <p:cNvPr id="14" name="Google Shape;14;p3"/>
          <p:cNvSpPr txBox="1"/>
          <p:nvPr>
            <p:ph idx="1" type="subTitle"/>
          </p:nvPr>
        </p:nvSpPr>
        <p:spPr>
          <a:xfrm>
            <a:off x="3522500" y="3624500"/>
            <a:ext cx="4360200" cy="407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a:lvl1pPr>
            <a:lvl2pPr lvl="1" rtl="0" algn="ctr">
              <a:lnSpc>
                <a:spcPct val="100000"/>
              </a:lnSpc>
              <a:spcBef>
                <a:spcPts val="0"/>
              </a:spcBef>
              <a:spcAft>
                <a:spcPts val="0"/>
              </a:spcAft>
              <a:buClr>
                <a:schemeClr val="accent4"/>
              </a:buClr>
              <a:buSzPts val="1400"/>
              <a:buNone/>
              <a:defRPr>
                <a:solidFill>
                  <a:schemeClr val="accent4"/>
                </a:solidFill>
              </a:defRPr>
            </a:lvl2pPr>
            <a:lvl3pPr lvl="2" rtl="0" algn="ctr">
              <a:lnSpc>
                <a:spcPct val="100000"/>
              </a:lnSpc>
              <a:spcBef>
                <a:spcPts val="0"/>
              </a:spcBef>
              <a:spcAft>
                <a:spcPts val="0"/>
              </a:spcAft>
              <a:buClr>
                <a:schemeClr val="accent4"/>
              </a:buClr>
              <a:buSzPts val="1400"/>
              <a:buNone/>
              <a:defRPr>
                <a:solidFill>
                  <a:schemeClr val="accent4"/>
                </a:solidFill>
              </a:defRPr>
            </a:lvl3pPr>
            <a:lvl4pPr lvl="3" rtl="0" algn="ctr">
              <a:lnSpc>
                <a:spcPct val="100000"/>
              </a:lnSpc>
              <a:spcBef>
                <a:spcPts val="0"/>
              </a:spcBef>
              <a:spcAft>
                <a:spcPts val="0"/>
              </a:spcAft>
              <a:buClr>
                <a:schemeClr val="accent4"/>
              </a:buClr>
              <a:buSzPts val="1400"/>
              <a:buNone/>
              <a:defRPr>
                <a:solidFill>
                  <a:schemeClr val="accent4"/>
                </a:solidFill>
              </a:defRPr>
            </a:lvl4pPr>
            <a:lvl5pPr lvl="4" rtl="0" algn="ctr">
              <a:lnSpc>
                <a:spcPct val="100000"/>
              </a:lnSpc>
              <a:spcBef>
                <a:spcPts val="0"/>
              </a:spcBef>
              <a:spcAft>
                <a:spcPts val="0"/>
              </a:spcAft>
              <a:buClr>
                <a:schemeClr val="accent4"/>
              </a:buClr>
              <a:buSzPts val="1400"/>
              <a:buNone/>
              <a:defRPr>
                <a:solidFill>
                  <a:schemeClr val="accent4"/>
                </a:solidFill>
              </a:defRPr>
            </a:lvl5pPr>
            <a:lvl6pPr lvl="5" rtl="0" algn="ctr">
              <a:lnSpc>
                <a:spcPct val="100000"/>
              </a:lnSpc>
              <a:spcBef>
                <a:spcPts val="0"/>
              </a:spcBef>
              <a:spcAft>
                <a:spcPts val="0"/>
              </a:spcAft>
              <a:buClr>
                <a:schemeClr val="accent4"/>
              </a:buClr>
              <a:buSzPts val="1400"/>
              <a:buNone/>
              <a:defRPr>
                <a:solidFill>
                  <a:schemeClr val="accent4"/>
                </a:solidFill>
              </a:defRPr>
            </a:lvl6pPr>
            <a:lvl7pPr lvl="6" rtl="0" algn="ctr">
              <a:lnSpc>
                <a:spcPct val="100000"/>
              </a:lnSpc>
              <a:spcBef>
                <a:spcPts val="0"/>
              </a:spcBef>
              <a:spcAft>
                <a:spcPts val="0"/>
              </a:spcAft>
              <a:buClr>
                <a:schemeClr val="accent4"/>
              </a:buClr>
              <a:buSzPts val="1400"/>
              <a:buNone/>
              <a:defRPr>
                <a:solidFill>
                  <a:schemeClr val="accent4"/>
                </a:solidFill>
              </a:defRPr>
            </a:lvl7pPr>
            <a:lvl8pPr lvl="7" rtl="0" algn="ctr">
              <a:lnSpc>
                <a:spcPct val="100000"/>
              </a:lnSpc>
              <a:spcBef>
                <a:spcPts val="0"/>
              </a:spcBef>
              <a:spcAft>
                <a:spcPts val="0"/>
              </a:spcAft>
              <a:buClr>
                <a:schemeClr val="accent4"/>
              </a:buClr>
              <a:buSzPts val="1400"/>
              <a:buNone/>
              <a:defRPr>
                <a:solidFill>
                  <a:schemeClr val="accent4"/>
                </a:solidFill>
              </a:defRPr>
            </a:lvl8pPr>
            <a:lvl9pPr lvl="8" rtl="0" algn="ctr">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04" name="Shape 104"/>
        <p:cNvGrpSpPr/>
        <p:nvPr/>
      </p:nvGrpSpPr>
      <p:grpSpPr>
        <a:xfrm>
          <a:off x="0" y="0"/>
          <a:ext cx="0" cy="0"/>
          <a:chOff x="0" y="0"/>
          <a:chExt cx="0" cy="0"/>
        </a:xfrm>
      </p:grpSpPr>
      <p:sp>
        <p:nvSpPr>
          <p:cNvPr id="105" name="Google Shape;105;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6" name="Google Shape;106;p21"/>
          <p:cNvSpPr txBox="1"/>
          <p:nvPr>
            <p:ph idx="1" type="subTitle"/>
          </p:nvPr>
        </p:nvSpPr>
        <p:spPr>
          <a:xfrm>
            <a:off x="1627750" y="1290800"/>
            <a:ext cx="48396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7" name="Google Shape;107;p21"/>
          <p:cNvSpPr txBox="1"/>
          <p:nvPr>
            <p:ph idx="2" type="subTitle"/>
          </p:nvPr>
        </p:nvSpPr>
        <p:spPr>
          <a:xfrm>
            <a:off x="1627750" y="2434297"/>
            <a:ext cx="48396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8" name="Google Shape;108;p21"/>
          <p:cNvSpPr txBox="1"/>
          <p:nvPr>
            <p:ph idx="3" type="subTitle"/>
          </p:nvPr>
        </p:nvSpPr>
        <p:spPr>
          <a:xfrm>
            <a:off x="1627750" y="3577793"/>
            <a:ext cx="48396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 name="Google Shape;109;p21"/>
          <p:cNvSpPr txBox="1"/>
          <p:nvPr>
            <p:ph idx="4" type="subTitle"/>
          </p:nvPr>
        </p:nvSpPr>
        <p:spPr>
          <a:xfrm>
            <a:off x="1627750" y="1734975"/>
            <a:ext cx="4839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21"/>
          <p:cNvSpPr txBox="1"/>
          <p:nvPr>
            <p:ph idx="5" type="subTitle"/>
          </p:nvPr>
        </p:nvSpPr>
        <p:spPr>
          <a:xfrm>
            <a:off x="1627750" y="2878475"/>
            <a:ext cx="4839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 name="Google Shape;111;p21"/>
          <p:cNvSpPr txBox="1"/>
          <p:nvPr>
            <p:ph idx="6" type="subTitle"/>
          </p:nvPr>
        </p:nvSpPr>
        <p:spPr>
          <a:xfrm>
            <a:off x="1627750" y="4021975"/>
            <a:ext cx="4839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
    <p:spTree>
      <p:nvGrpSpPr>
        <p:cNvPr id="112" name="Shape 112"/>
        <p:cNvGrpSpPr/>
        <p:nvPr/>
      </p:nvGrpSpPr>
      <p:grpSpPr>
        <a:xfrm>
          <a:off x="0" y="0"/>
          <a:ext cx="0" cy="0"/>
          <a:chOff x="0" y="0"/>
          <a:chExt cx="0" cy="0"/>
        </a:xfrm>
      </p:grpSpPr>
      <p:sp>
        <p:nvSpPr>
          <p:cNvPr id="113" name="Google Shape;113;p22"/>
          <p:cNvSpPr txBox="1"/>
          <p:nvPr>
            <p:ph idx="1" type="subTitle"/>
          </p:nvPr>
        </p:nvSpPr>
        <p:spPr>
          <a:xfrm>
            <a:off x="806700" y="1261002"/>
            <a:ext cx="4247400" cy="51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4" name="Google Shape;114;p22"/>
          <p:cNvSpPr txBox="1"/>
          <p:nvPr>
            <p:ph idx="2" type="subTitle"/>
          </p:nvPr>
        </p:nvSpPr>
        <p:spPr>
          <a:xfrm>
            <a:off x="806700" y="817300"/>
            <a:ext cx="4247400" cy="443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5" name="Google Shape;115;p22"/>
          <p:cNvSpPr txBox="1"/>
          <p:nvPr>
            <p:ph idx="3" type="subTitle"/>
          </p:nvPr>
        </p:nvSpPr>
        <p:spPr>
          <a:xfrm>
            <a:off x="806700" y="2535601"/>
            <a:ext cx="4247400" cy="51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6" name="Google Shape;116;p22"/>
          <p:cNvSpPr txBox="1"/>
          <p:nvPr>
            <p:ph idx="4" type="subTitle"/>
          </p:nvPr>
        </p:nvSpPr>
        <p:spPr>
          <a:xfrm>
            <a:off x="806700" y="2091899"/>
            <a:ext cx="4247400" cy="443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7" name="Google Shape;117;p22"/>
          <p:cNvSpPr txBox="1"/>
          <p:nvPr>
            <p:ph idx="5" type="subTitle"/>
          </p:nvPr>
        </p:nvSpPr>
        <p:spPr>
          <a:xfrm>
            <a:off x="806700" y="3810200"/>
            <a:ext cx="4247400" cy="51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8" name="Google Shape;118;p22"/>
          <p:cNvSpPr txBox="1"/>
          <p:nvPr>
            <p:ph idx="6" type="subTitle"/>
          </p:nvPr>
        </p:nvSpPr>
        <p:spPr>
          <a:xfrm>
            <a:off x="806700" y="3366499"/>
            <a:ext cx="4247400" cy="443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19" name="Shape 119"/>
        <p:cNvGrpSpPr/>
        <p:nvPr/>
      </p:nvGrpSpPr>
      <p:grpSpPr>
        <a:xfrm>
          <a:off x="0" y="0"/>
          <a:ext cx="0" cy="0"/>
          <a:chOff x="0" y="0"/>
          <a:chExt cx="0" cy="0"/>
        </a:xfrm>
      </p:grpSpPr>
      <p:pic>
        <p:nvPicPr>
          <p:cNvPr id="120" name="Google Shape;120;p23"/>
          <p:cNvPicPr preferRelativeResize="0"/>
          <p:nvPr/>
        </p:nvPicPr>
        <p:blipFill>
          <a:blip r:embed="rId2">
            <a:alphaModFix/>
          </a:blip>
          <a:stretch>
            <a:fillRect/>
          </a:stretch>
        </p:blipFill>
        <p:spPr>
          <a:xfrm>
            <a:off x="7050102" y="4115525"/>
            <a:ext cx="1684326" cy="1654724"/>
          </a:xfrm>
          <a:prstGeom prst="rect">
            <a:avLst/>
          </a:prstGeom>
          <a:noFill/>
          <a:ln>
            <a:noFill/>
          </a:ln>
        </p:spPr>
      </p:pic>
      <p:pic>
        <p:nvPicPr>
          <p:cNvPr id="121" name="Google Shape;121;p23"/>
          <p:cNvPicPr preferRelativeResize="0"/>
          <p:nvPr/>
        </p:nvPicPr>
        <p:blipFill>
          <a:blip r:embed="rId2">
            <a:alphaModFix/>
          </a:blip>
          <a:stretch>
            <a:fillRect/>
          </a:stretch>
        </p:blipFill>
        <p:spPr>
          <a:xfrm>
            <a:off x="6739677" y="-1119725"/>
            <a:ext cx="1684326" cy="1654724"/>
          </a:xfrm>
          <a:prstGeom prst="rect">
            <a:avLst/>
          </a:prstGeom>
          <a:noFill/>
          <a:ln>
            <a:noFill/>
          </a:ln>
        </p:spPr>
      </p:pic>
      <p:sp>
        <p:nvSpPr>
          <p:cNvPr id="122" name="Google Shape;122;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3" name="Google Shape;123;p23"/>
          <p:cNvSpPr txBox="1"/>
          <p:nvPr>
            <p:ph idx="1" type="subTitle"/>
          </p:nvPr>
        </p:nvSpPr>
        <p:spPr>
          <a:xfrm>
            <a:off x="1621649" y="1349000"/>
            <a:ext cx="22806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4" name="Google Shape;124;p23"/>
          <p:cNvSpPr txBox="1"/>
          <p:nvPr>
            <p:ph idx="2" type="subTitle"/>
          </p:nvPr>
        </p:nvSpPr>
        <p:spPr>
          <a:xfrm>
            <a:off x="1621700" y="1854350"/>
            <a:ext cx="22806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23"/>
          <p:cNvSpPr txBox="1"/>
          <p:nvPr>
            <p:ph idx="3" type="subTitle"/>
          </p:nvPr>
        </p:nvSpPr>
        <p:spPr>
          <a:xfrm>
            <a:off x="4955997" y="1854350"/>
            <a:ext cx="22806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 name="Google Shape;126;p23"/>
          <p:cNvSpPr txBox="1"/>
          <p:nvPr>
            <p:ph idx="4" type="subTitle"/>
          </p:nvPr>
        </p:nvSpPr>
        <p:spPr>
          <a:xfrm>
            <a:off x="1621700" y="3616500"/>
            <a:ext cx="22806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23"/>
          <p:cNvSpPr txBox="1"/>
          <p:nvPr>
            <p:ph idx="5" type="subTitle"/>
          </p:nvPr>
        </p:nvSpPr>
        <p:spPr>
          <a:xfrm>
            <a:off x="4955997" y="3616500"/>
            <a:ext cx="22806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23"/>
          <p:cNvSpPr txBox="1"/>
          <p:nvPr>
            <p:ph idx="6" type="subTitle"/>
          </p:nvPr>
        </p:nvSpPr>
        <p:spPr>
          <a:xfrm>
            <a:off x="1621709" y="3111150"/>
            <a:ext cx="22806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9" name="Google Shape;129;p23"/>
          <p:cNvSpPr txBox="1"/>
          <p:nvPr>
            <p:ph idx="7" type="subTitle"/>
          </p:nvPr>
        </p:nvSpPr>
        <p:spPr>
          <a:xfrm>
            <a:off x="4955999" y="1349000"/>
            <a:ext cx="22806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0" name="Google Shape;130;p23"/>
          <p:cNvSpPr txBox="1"/>
          <p:nvPr>
            <p:ph idx="8" type="subTitle"/>
          </p:nvPr>
        </p:nvSpPr>
        <p:spPr>
          <a:xfrm>
            <a:off x="4955999" y="3111150"/>
            <a:ext cx="22806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31" name="Shape 131"/>
        <p:cNvGrpSpPr/>
        <p:nvPr/>
      </p:nvGrpSpPr>
      <p:grpSpPr>
        <a:xfrm>
          <a:off x="0" y="0"/>
          <a:ext cx="0" cy="0"/>
          <a:chOff x="0" y="0"/>
          <a:chExt cx="0" cy="0"/>
        </a:xfrm>
      </p:grpSpPr>
      <p:pic>
        <p:nvPicPr>
          <p:cNvPr id="132" name="Google Shape;132;p24"/>
          <p:cNvPicPr preferRelativeResize="0"/>
          <p:nvPr/>
        </p:nvPicPr>
        <p:blipFill rotWithShape="1">
          <a:blip r:embed="rId2">
            <a:alphaModFix/>
          </a:blip>
          <a:srcRect b="0" l="3738" r="3729" t="0"/>
          <a:stretch/>
        </p:blipFill>
        <p:spPr>
          <a:xfrm>
            <a:off x="-1077971" y="1311278"/>
            <a:ext cx="2098750" cy="2268200"/>
          </a:xfrm>
          <a:prstGeom prst="rect">
            <a:avLst/>
          </a:prstGeom>
          <a:noFill/>
          <a:ln>
            <a:noFill/>
          </a:ln>
        </p:spPr>
      </p:pic>
      <p:pic>
        <p:nvPicPr>
          <p:cNvPr id="133" name="Google Shape;133;p24"/>
          <p:cNvPicPr preferRelativeResize="0"/>
          <p:nvPr/>
        </p:nvPicPr>
        <p:blipFill rotWithShape="1">
          <a:blip r:embed="rId2">
            <a:alphaModFix/>
          </a:blip>
          <a:srcRect b="0" l="3738" r="3729" t="0"/>
          <a:stretch/>
        </p:blipFill>
        <p:spPr>
          <a:xfrm>
            <a:off x="8125479" y="3065428"/>
            <a:ext cx="2098750" cy="2268200"/>
          </a:xfrm>
          <a:prstGeom prst="rect">
            <a:avLst/>
          </a:prstGeom>
          <a:noFill/>
          <a:ln>
            <a:noFill/>
          </a:ln>
        </p:spPr>
      </p:pic>
      <p:sp>
        <p:nvSpPr>
          <p:cNvPr id="134" name="Google Shape;134;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5" name="Google Shape;135;p24"/>
          <p:cNvSpPr txBox="1"/>
          <p:nvPr>
            <p:ph idx="1" type="subTitle"/>
          </p:nvPr>
        </p:nvSpPr>
        <p:spPr>
          <a:xfrm>
            <a:off x="715100" y="2000300"/>
            <a:ext cx="21762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24"/>
          <p:cNvSpPr txBox="1"/>
          <p:nvPr>
            <p:ph idx="2" type="subTitle"/>
          </p:nvPr>
        </p:nvSpPr>
        <p:spPr>
          <a:xfrm>
            <a:off x="3483854" y="2000300"/>
            <a:ext cx="21762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 name="Google Shape;137;p24"/>
          <p:cNvSpPr txBox="1"/>
          <p:nvPr>
            <p:ph idx="3" type="subTitle"/>
          </p:nvPr>
        </p:nvSpPr>
        <p:spPr>
          <a:xfrm>
            <a:off x="6254926" y="2000300"/>
            <a:ext cx="21717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24"/>
          <p:cNvSpPr txBox="1"/>
          <p:nvPr>
            <p:ph idx="4" type="subTitle"/>
          </p:nvPr>
        </p:nvSpPr>
        <p:spPr>
          <a:xfrm>
            <a:off x="715100" y="3378450"/>
            <a:ext cx="21762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24"/>
          <p:cNvSpPr txBox="1"/>
          <p:nvPr>
            <p:ph idx="5" type="subTitle"/>
          </p:nvPr>
        </p:nvSpPr>
        <p:spPr>
          <a:xfrm>
            <a:off x="3485013" y="3378450"/>
            <a:ext cx="21762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 name="Google Shape;140;p24"/>
          <p:cNvSpPr txBox="1"/>
          <p:nvPr>
            <p:ph idx="6" type="subTitle"/>
          </p:nvPr>
        </p:nvSpPr>
        <p:spPr>
          <a:xfrm>
            <a:off x="6254926" y="3378450"/>
            <a:ext cx="21717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4"/>
          <p:cNvSpPr txBox="1"/>
          <p:nvPr>
            <p:ph idx="7" type="subTitle"/>
          </p:nvPr>
        </p:nvSpPr>
        <p:spPr>
          <a:xfrm>
            <a:off x="715100" y="1515500"/>
            <a:ext cx="21762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2" name="Google Shape;142;p24"/>
          <p:cNvSpPr txBox="1"/>
          <p:nvPr>
            <p:ph idx="8" type="subTitle"/>
          </p:nvPr>
        </p:nvSpPr>
        <p:spPr>
          <a:xfrm>
            <a:off x="3483855" y="1515500"/>
            <a:ext cx="21762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3" name="Google Shape;143;p24"/>
          <p:cNvSpPr txBox="1"/>
          <p:nvPr>
            <p:ph idx="9" type="subTitle"/>
          </p:nvPr>
        </p:nvSpPr>
        <p:spPr>
          <a:xfrm>
            <a:off x="6252610" y="1515500"/>
            <a:ext cx="21762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4" name="Google Shape;144;p24"/>
          <p:cNvSpPr txBox="1"/>
          <p:nvPr>
            <p:ph idx="13" type="subTitle"/>
          </p:nvPr>
        </p:nvSpPr>
        <p:spPr>
          <a:xfrm>
            <a:off x="715100" y="2893648"/>
            <a:ext cx="21762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5" name="Google Shape;145;p24"/>
          <p:cNvSpPr txBox="1"/>
          <p:nvPr>
            <p:ph idx="14" type="subTitle"/>
          </p:nvPr>
        </p:nvSpPr>
        <p:spPr>
          <a:xfrm>
            <a:off x="3483855" y="2893648"/>
            <a:ext cx="21762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6" name="Google Shape;146;p24"/>
          <p:cNvSpPr txBox="1"/>
          <p:nvPr>
            <p:ph idx="15" type="subTitle"/>
          </p:nvPr>
        </p:nvSpPr>
        <p:spPr>
          <a:xfrm>
            <a:off x="6252610" y="2893648"/>
            <a:ext cx="21762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47" name="Shape 147"/>
        <p:cNvGrpSpPr/>
        <p:nvPr/>
      </p:nvGrpSpPr>
      <p:grpSpPr>
        <a:xfrm>
          <a:off x="0" y="0"/>
          <a:ext cx="0" cy="0"/>
          <a:chOff x="0" y="0"/>
          <a:chExt cx="0" cy="0"/>
        </a:xfrm>
      </p:grpSpPr>
      <p:sp>
        <p:nvSpPr>
          <p:cNvPr id="148" name="Google Shape;148;p25"/>
          <p:cNvSpPr txBox="1"/>
          <p:nvPr>
            <p:ph hasCustomPrompt="1" type="title"/>
          </p:nvPr>
        </p:nvSpPr>
        <p:spPr>
          <a:xfrm>
            <a:off x="4024500" y="1554575"/>
            <a:ext cx="1095000" cy="484800"/>
          </a:xfrm>
          <a:prstGeom prst="rect">
            <a:avLst/>
          </a:prstGeom>
          <a:gradFill>
            <a:gsLst>
              <a:gs pos="0">
                <a:schemeClr val="accent1"/>
              </a:gs>
              <a:gs pos="100000">
                <a:schemeClr val="lt2"/>
              </a:gs>
            </a:gsLst>
            <a:lin ang="2698631" scaled="0"/>
          </a:gradFill>
        </p:spPr>
        <p:txBody>
          <a:bodyPr anchorCtr="0" anchor="ctr" bIns="91425" lIns="91425" spcFirstLastPara="1" rIns="91425" wrap="square" tIns="91425">
            <a:noAutofit/>
          </a:bodyPr>
          <a:lstStyle>
            <a:lvl1pPr lvl="0" rtl="0" algn="ctr">
              <a:spcBef>
                <a:spcPts val="0"/>
              </a:spcBef>
              <a:spcAft>
                <a:spcPts val="0"/>
              </a:spcAft>
              <a:buClr>
                <a:schemeClr val="accent5"/>
              </a:buClr>
              <a:buSzPts val="3500"/>
              <a:buNone/>
              <a:defRPr sz="2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49" name="Google Shape;149;p25"/>
          <p:cNvSpPr txBox="1"/>
          <p:nvPr>
            <p:ph idx="1" type="subTitle"/>
          </p:nvPr>
        </p:nvSpPr>
        <p:spPr>
          <a:xfrm flipH="1">
            <a:off x="3431700" y="2363675"/>
            <a:ext cx="22806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lvl1pPr>
            <a:lvl2pPr lvl="1" rtl="0" algn="ctr">
              <a:lnSpc>
                <a:spcPct val="100000"/>
              </a:lnSpc>
              <a:spcBef>
                <a:spcPts val="0"/>
              </a:spcBef>
              <a:spcAft>
                <a:spcPts val="0"/>
              </a:spcAft>
              <a:buNone/>
              <a:defRPr sz="2400"/>
            </a:lvl2pPr>
            <a:lvl3pPr lvl="2" rtl="0" algn="ctr">
              <a:lnSpc>
                <a:spcPct val="100000"/>
              </a:lnSpc>
              <a:spcBef>
                <a:spcPts val="0"/>
              </a:spcBef>
              <a:spcAft>
                <a:spcPts val="0"/>
              </a:spcAft>
              <a:buNone/>
              <a:defRPr sz="2400"/>
            </a:lvl3pPr>
            <a:lvl4pPr lvl="3" rtl="0" algn="ctr">
              <a:lnSpc>
                <a:spcPct val="100000"/>
              </a:lnSpc>
              <a:spcBef>
                <a:spcPts val="0"/>
              </a:spcBef>
              <a:spcAft>
                <a:spcPts val="0"/>
              </a:spcAft>
              <a:buNone/>
              <a:defRPr sz="2400"/>
            </a:lvl4pPr>
            <a:lvl5pPr lvl="4" rtl="0" algn="ctr">
              <a:lnSpc>
                <a:spcPct val="100000"/>
              </a:lnSpc>
              <a:spcBef>
                <a:spcPts val="0"/>
              </a:spcBef>
              <a:spcAft>
                <a:spcPts val="0"/>
              </a:spcAft>
              <a:buNone/>
              <a:defRPr sz="2400"/>
            </a:lvl5pPr>
            <a:lvl6pPr lvl="5" rtl="0" algn="ctr">
              <a:lnSpc>
                <a:spcPct val="100000"/>
              </a:lnSpc>
              <a:spcBef>
                <a:spcPts val="0"/>
              </a:spcBef>
              <a:spcAft>
                <a:spcPts val="0"/>
              </a:spcAft>
              <a:buNone/>
              <a:defRPr sz="2400"/>
            </a:lvl6pPr>
            <a:lvl7pPr lvl="6" rtl="0" algn="ctr">
              <a:lnSpc>
                <a:spcPct val="100000"/>
              </a:lnSpc>
              <a:spcBef>
                <a:spcPts val="0"/>
              </a:spcBef>
              <a:spcAft>
                <a:spcPts val="0"/>
              </a:spcAft>
              <a:buNone/>
              <a:defRPr sz="2400"/>
            </a:lvl7pPr>
            <a:lvl8pPr lvl="7" rtl="0" algn="ctr">
              <a:lnSpc>
                <a:spcPct val="100000"/>
              </a:lnSpc>
              <a:spcBef>
                <a:spcPts val="0"/>
              </a:spcBef>
              <a:spcAft>
                <a:spcPts val="0"/>
              </a:spcAft>
              <a:buNone/>
              <a:defRPr sz="2400"/>
            </a:lvl8pPr>
            <a:lvl9pPr lvl="8" rtl="0" algn="ctr">
              <a:lnSpc>
                <a:spcPct val="100000"/>
              </a:lnSpc>
              <a:spcBef>
                <a:spcPts val="0"/>
              </a:spcBef>
              <a:spcAft>
                <a:spcPts val="0"/>
              </a:spcAft>
              <a:buNone/>
              <a:defRPr sz="2400"/>
            </a:lvl9pPr>
          </a:lstStyle>
          <a:p/>
        </p:txBody>
      </p:sp>
      <p:sp>
        <p:nvSpPr>
          <p:cNvPr id="150" name="Google Shape;150;p25"/>
          <p:cNvSpPr txBox="1"/>
          <p:nvPr>
            <p:ph hasCustomPrompt="1" idx="2" type="title"/>
          </p:nvPr>
        </p:nvSpPr>
        <p:spPr>
          <a:xfrm>
            <a:off x="1310513" y="1554575"/>
            <a:ext cx="1095000" cy="484800"/>
          </a:xfrm>
          <a:prstGeom prst="rect">
            <a:avLst/>
          </a:prstGeom>
          <a:gradFill>
            <a:gsLst>
              <a:gs pos="0">
                <a:schemeClr val="accent1"/>
              </a:gs>
              <a:gs pos="100000">
                <a:schemeClr val="lt2"/>
              </a:gs>
            </a:gsLst>
            <a:lin ang="2698631" scaled="0"/>
          </a:gradFill>
        </p:spPr>
        <p:txBody>
          <a:bodyPr anchorCtr="0" anchor="ctr" bIns="91425" lIns="91425" spcFirstLastPara="1" rIns="91425" wrap="square" tIns="91425">
            <a:noAutofit/>
          </a:bodyPr>
          <a:lstStyle>
            <a:lvl1pPr lvl="0" rtl="0" algn="ctr">
              <a:spcBef>
                <a:spcPts val="0"/>
              </a:spcBef>
              <a:spcAft>
                <a:spcPts val="0"/>
              </a:spcAft>
              <a:buClr>
                <a:schemeClr val="accent5"/>
              </a:buClr>
              <a:buSzPts val="3500"/>
              <a:buNone/>
              <a:defRPr sz="2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51" name="Google Shape;151;p25"/>
          <p:cNvSpPr txBox="1"/>
          <p:nvPr>
            <p:ph idx="3" type="subTitle"/>
          </p:nvPr>
        </p:nvSpPr>
        <p:spPr>
          <a:xfrm flipH="1">
            <a:off x="717713" y="2363675"/>
            <a:ext cx="22806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lvl1pPr>
            <a:lvl2pPr lvl="1" rtl="0" algn="ctr">
              <a:lnSpc>
                <a:spcPct val="100000"/>
              </a:lnSpc>
              <a:spcBef>
                <a:spcPts val="0"/>
              </a:spcBef>
              <a:spcAft>
                <a:spcPts val="0"/>
              </a:spcAft>
              <a:buNone/>
              <a:defRPr sz="2400"/>
            </a:lvl2pPr>
            <a:lvl3pPr lvl="2" rtl="0" algn="ctr">
              <a:lnSpc>
                <a:spcPct val="100000"/>
              </a:lnSpc>
              <a:spcBef>
                <a:spcPts val="0"/>
              </a:spcBef>
              <a:spcAft>
                <a:spcPts val="0"/>
              </a:spcAft>
              <a:buNone/>
              <a:defRPr sz="2400"/>
            </a:lvl3pPr>
            <a:lvl4pPr lvl="3" rtl="0" algn="ctr">
              <a:lnSpc>
                <a:spcPct val="100000"/>
              </a:lnSpc>
              <a:spcBef>
                <a:spcPts val="0"/>
              </a:spcBef>
              <a:spcAft>
                <a:spcPts val="0"/>
              </a:spcAft>
              <a:buNone/>
              <a:defRPr sz="2400"/>
            </a:lvl4pPr>
            <a:lvl5pPr lvl="4" rtl="0" algn="ctr">
              <a:lnSpc>
                <a:spcPct val="100000"/>
              </a:lnSpc>
              <a:spcBef>
                <a:spcPts val="0"/>
              </a:spcBef>
              <a:spcAft>
                <a:spcPts val="0"/>
              </a:spcAft>
              <a:buNone/>
              <a:defRPr sz="2400"/>
            </a:lvl5pPr>
            <a:lvl6pPr lvl="5" rtl="0" algn="ctr">
              <a:lnSpc>
                <a:spcPct val="100000"/>
              </a:lnSpc>
              <a:spcBef>
                <a:spcPts val="0"/>
              </a:spcBef>
              <a:spcAft>
                <a:spcPts val="0"/>
              </a:spcAft>
              <a:buNone/>
              <a:defRPr sz="2400"/>
            </a:lvl6pPr>
            <a:lvl7pPr lvl="6" rtl="0" algn="ctr">
              <a:lnSpc>
                <a:spcPct val="100000"/>
              </a:lnSpc>
              <a:spcBef>
                <a:spcPts val="0"/>
              </a:spcBef>
              <a:spcAft>
                <a:spcPts val="0"/>
              </a:spcAft>
              <a:buNone/>
              <a:defRPr sz="2400"/>
            </a:lvl7pPr>
            <a:lvl8pPr lvl="7" rtl="0" algn="ctr">
              <a:lnSpc>
                <a:spcPct val="100000"/>
              </a:lnSpc>
              <a:spcBef>
                <a:spcPts val="0"/>
              </a:spcBef>
              <a:spcAft>
                <a:spcPts val="0"/>
              </a:spcAft>
              <a:buNone/>
              <a:defRPr sz="2400"/>
            </a:lvl8pPr>
            <a:lvl9pPr lvl="8" rtl="0" algn="ctr">
              <a:lnSpc>
                <a:spcPct val="100000"/>
              </a:lnSpc>
              <a:spcBef>
                <a:spcPts val="0"/>
              </a:spcBef>
              <a:spcAft>
                <a:spcPts val="0"/>
              </a:spcAft>
              <a:buNone/>
              <a:defRPr sz="2400"/>
            </a:lvl9pPr>
          </a:lstStyle>
          <a:p/>
        </p:txBody>
      </p:sp>
      <p:sp>
        <p:nvSpPr>
          <p:cNvPr id="152" name="Google Shape;152;p25"/>
          <p:cNvSpPr txBox="1"/>
          <p:nvPr>
            <p:ph hasCustomPrompt="1" idx="4" type="title"/>
          </p:nvPr>
        </p:nvSpPr>
        <p:spPr>
          <a:xfrm>
            <a:off x="6737583" y="1554575"/>
            <a:ext cx="1095000" cy="484800"/>
          </a:xfrm>
          <a:prstGeom prst="rect">
            <a:avLst/>
          </a:prstGeom>
          <a:gradFill>
            <a:gsLst>
              <a:gs pos="0">
                <a:schemeClr val="accent1"/>
              </a:gs>
              <a:gs pos="100000">
                <a:schemeClr val="lt2"/>
              </a:gs>
            </a:gsLst>
            <a:lin ang="2698631" scaled="0"/>
          </a:gradFill>
        </p:spPr>
        <p:txBody>
          <a:bodyPr anchorCtr="0" anchor="ctr" bIns="91425" lIns="91425" spcFirstLastPara="1" rIns="91425" wrap="square" tIns="91425">
            <a:noAutofit/>
          </a:bodyPr>
          <a:lstStyle>
            <a:lvl1pPr lvl="0" rtl="0" algn="ctr">
              <a:spcBef>
                <a:spcPts val="0"/>
              </a:spcBef>
              <a:spcAft>
                <a:spcPts val="0"/>
              </a:spcAft>
              <a:buClr>
                <a:schemeClr val="accent5"/>
              </a:buClr>
              <a:buSzPts val="3500"/>
              <a:buNone/>
              <a:defRPr sz="2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53" name="Google Shape;153;p25"/>
          <p:cNvSpPr txBox="1"/>
          <p:nvPr>
            <p:ph idx="5" type="subTitle"/>
          </p:nvPr>
        </p:nvSpPr>
        <p:spPr>
          <a:xfrm flipH="1">
            <a:off x="6144783" y="2363675"/>
            <a:ext cx="22806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lvl1pPr>
            <a:lvl2pPr lvl="1" rtl="0" algn="ctr">
              <a:lnSpc>
                <a:spcPct val="100000"/>
              </a:lnSpc>
              <a:spcBef>
                <a:spcPts val="0"/>
              </a:spcBef>
              <a:spcAft>
                <a:spcPts val="0"/>
              </a:spcAft>
              <a:buNone/>
              <a:defRPr sz="2400"/>
            </a:lvl2pPr>
            <a:lvl3pPr lvl="2" rtl="0" algn="ctr">
              <a:lnSpc>
                <a:spcPct val="100000"/>
              </a:lnSpc>
              <a:spcBef>
                <a:spcPts val="0"/>
              </a:spcBef>
              <a:spcAft>
                <a:spcPts val="0"/>
              </a:spcAft>
              <a:buNone/>
              <a:defRPr sz="2400"/>
            </a:lvl3pPr>
            <a:lvl4pPr lvl="3" rtl="0" algn="ctr">
              <a:lnSpc>
                <a:spcPct val="100000"/>
              </a:lnSpc>
              <a:spcBef>
                <a:spcPts val="0"/>
              </a:spcBef>
              <a:spcAft>
                <a:spcPts val="0"/>
              </a:spcAft>
              <a:buNone/>
              <a:defRPr sz="2400"/>
            </a:lvl4pPr>
            <a:lvl5pPr lvl="4" rtl="0" algn="ctr">
              <a:lnSpc>
                <a:spcPct val="100000"/>
              </a:lnSpc>
              <a:spcBef>
                <a:spcPts val="0"/>
              </a:spcBef>
              <a:spcAft>
                <a:spcPts val="0"/>
              </a:spcAft>
              <a:buNone/>
              <a:defRPr sz="2400"/>
            </a:lvl5pPr>
            <a:lvl6pPr lvl="5" rtl="0" algn="ctr">
              <a:lnSpc>
                <a:spcPct val="100000"/>
              </a:lnSpc>
              <a:spcBef>
                <a:spcPts val="0"/>
              </a:spcBef>
              <a:spcAft>
                <a:spcPts val="0"/>
              </a:spcAft>
              <a:buNone/>
              <a:defRPr sz="2400"/>
            </a:lvl6pPr>
            <a:lvl7pPr lvl="6" rtl="0" algn="ctr">
              <a:lnSpc>
                <a:spcPct val="100000"/>
              </a:lnSpc>
              <a:spcBef>
                <a:spcPts val="0"/>
              </a:spcBef>
              <a:spcAft>
                <a:spcPts val="0"/>
              </a:spcAft>
              <a:buNone/>
              <a:defRPr sz="2400"/>
            </a:lvl7pPr>
            <a:lvl8pPr lvl="7" rtl="0" algn="ctr">
              <a:lnSpc>
                <a:spcPct val="100000"/>
              </a:lnSpc>
              <a:spcBef>
                <a:spcPts val="0"/>
              </a:spcBef>
              <a:spcAft>
                <a:spcPts val="0"/>
              </a:spcAft>
              <a:buNone/>
              <a:defRPr sz="2400"/>
            </a:lvl8pPr>
            <a:lvl9pPr lvl="8" rtl="0" algn="ctr">
              <a:lnSpc>
                <a:spcPct val="100000"/>
              </a:lnSpc>
              <a:spcBef>
                <a:spcPts val="0"/>
              </a:spcBef>
              <a:spcAft>
                <a:spcPts val="0"/>
              </a:spcAft>
              <a:buNone/>
              <a:defRPr sz="2400"/>
            </a:lvl9pPr>
          </a:lstStyle>
          <a:p/>
        </p:txBody>
      </p:sp>
      <p:sp>
        <p:nvSpPr>
          <p:cNvPr id="154" name="Google Shape;154;p25"/>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 name="Google Shape;155;p25"/>
          <p:cNvSpPr txBox="1"/>
          <p:nvPr>
            <p:ph idx="7" type="subTitle"/>
          </p:nvPr>
        </p:nvSpPr>
        <p:spPr>
          <a:xfrm>
            <a:off x="717713" y="2735075"/>
            <a:ext cx="22806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5"/>
          <p:cNvSpPr txBox="1"/>
          <p:nvPr>
            <p:ph idx="8" type="subTitle"/>
          </p:nvPr>
        </p:nvSpPr>
        <p:spPr>
          <a:xfrm>
            <a:off x="3431248" y="2735075"/>
            <a:ext cx="22806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5"/>
          <p:cNvSpPr txBox="1"/>
          <p:nvPr>
            <p:ph idx="9" type="subTitle"/>
          </p:nvPr>
        </p:nvSpPr>
        <p:spPr>
          <a:xfrm>
            <a:off x="6144783" y="2735075"/>
            <a:ext cx="22806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58" name="Google Shape;158;p25"/>
          <p:cNvPicPr preferRelativeResize="0"/>
          <p:nvPr/>
        </p:nvPicPr>
        <p:blipFill>
          <a:blip r:embed="rId2">
            <a:alphaModFix/>
          </a:blip>
          <a:stretch>
            <a:fillRect/>
          </a:stretch>
        </p:blipFill>
        <p:spPr>
          <a:xfrm>
            <a:off x="1310526" y="4608500"/>
            <a:ext cx="1684326" cy="1654724"/>
          </a:xfrm>
          <a:prstGeom prst="rect">
            <a:avLst/>
          </a:prstGeom>
          <a:noFill/>
          <a:ln>
            <a:noFill/>
          </a:ln>
        </p:spPr>
      </p:pic>
      <p:pic>
        <p:nvPicPr>
          <p:cNvPr id="159" name="Google Shape;159;p25"/>
          <p:cNvPicPr preferRelativeResize="0"/>
          <p:nvPr/>
        </p:nvPicPr>
        <p:blipFill>
          <a:blip r:embed="rId2">
            <a:alphaModFix/>
          </a:blip>
          <a:stretch>
            <a:fillRect/>
          </a:stretch>
        </p:blipFill>
        <p:spPr>
          <a:xfrm>
            <a:off x="5327227" y="-1119725"/>
            <a:ext cx="1684326" cy="16547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60" name="Shape 160"/>
        <p:cNvGrpSpPr/>
        <p:nvPr/>
      </p:nvGrpSpPr>
      <p:grpSpPr>
        <a:xfrm>
          <a:off x="0" y="0"/>
          <a:ext cx="0" cy="0"/>
          <a:chOff x="0" y="0"/>
          <a:chExt cx="0" cy="0"/>
        </a:xfrm>
      </p:grpSpPr>
      <p:sp>
        <p:nvSpPr>
          <p:cNvPr id="161" name="Google Shape;161;p26"/>
          <p:cNvSpPr txBox="1"/>
          <p:nvPr>
            <p:ph type="ctrTitle"/>
          </p:nvPr>
        </p:nvSpPr>
        <p:spPr>
          <a:xfrm>
            <a:off x="715150" y="575752"/>
            <a:ext cx="4869900" cy="8562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200">
                <a:solidFill>
                  <a:schemeClr val="accent3"/>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2" name="Google Shape;162;p26"/>
          <p:cNvSpPr txBox="1"/>
          <p:nvPr>
            <p:ph idx="1" type="subTitle"/>
          </p:nvPr>
        </p:nvSpPr>
        <p:spPr>
          <a:xfrm>
            <a:off x="715150" y="1431801"/>
            <a:ext cx="4869900" cy="11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26"/>
          <p:cNvSpPr txBox="1"/>
          <p:nvPr/>
        </p:nvSpPr>
        <p:spPr>
          <a:xfrm>
            <a:off x="715100" y="3647363"/>
            <a:ext cx="48699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200">
                <a:solidFill>
                  <a:schemeClr val="dk1"/>
                </a:solidFill>
                <a:latin typeface="Anybody"/>
                <a:ea typeface="Anybody"/>
                <a:cs typeface="Anybody"/>
                <a:sym typeface="Anybody"/>
              </a:rPr>
              <a:t>CREDITS:</a:t>
            </a:r>
            <a:r>
              <a:rPr lang="en" sz="1200">
                <a:solidFill>
                  <a:schemeClr val="dk1"/>
                </a:solidFill>
                <a:latin typeface="Anybody"/>
                <a:ea typeface="Anybody"/>
                <a:cs typeface="Anybody"/>
                <a:sym typeface="Anybody"/>
              </a:rPr>
              <a:t> This presentation template was created by </a:t>
            </a:r>
            <a:r>
              <a:rPr b="1" lang="en" sz="1200">
                <a:solidFill>
                  <a:schemeClr val="dk1"/>
                </a:solidFill>
                <a:uFill>
                  <a:noFill/>
                </a:uFill>
                <a:latin typeface="Anybody"/>
                <a:ea typeface="Anybody"/>
                <a:cs typeface="Anybody"/>
                <a:sym typeface="Anybody"/>
                <a:hlinkClick r:id="rId2">
                  <a:extLst>
                    <a:ext uri="{A12FA001-AC4F-418D-AE19-62706E023703}">
                      <ahyp:hlinkClr val="tx"/>
                    </a:ext>
                  </a:extLst>
                </a:hlinkClick>
              </a:rPr>
              <a:t>Slidesgo</a:t>
            </a:r>
            <a:r>
              <a:rPr b="1" lang="en" sz="1200">
                <a:solidFill>
                  <a:schemeClr val="dk1"/>
                </a:solidFill>
                <a:latin typeface="Anybody"/>
                <a:ea typeface="Anybody"/>
                <a:cs typeface="Anybody"/>
                <a:sym typeface="Anybody"/>
              </a:rPr>
              <a:t>, </a:t>
            </a:r>
            <a:r>
              <a:rPr lang="en" sz="1200">
                <a:solidFill>
                  <a:schemeClr val="dk1"/>
                </a:solidFill>
                <a:latin typeface="Anybody"/>
                <a:ea typeface="Anybody"/>
                <a:cs typeface="Anybody"/>
                <a:sym typeface="Anybody"/>
              </a:rPr>
              <a:t>including icons by </a:t>
            </a:r>
            <a:r>
              <a:rPr b="1" lang="en" sz="1200">
                <a:solidFill>
                  <a:schemeClr val="dk1"/>
                </a:solidFill>
                <a:uFill>
                  <a:noFill/>
                </a:uFill>
                <a:latin typeface="Anybody"/>
                <a:ea typeface="Anybody"/>
                <a:cs typeface="Anybody"/>
                <a:sym typeface="Anybody"/>
                <a:hlinkClick r:id="rId3">
                  <a:extLst>
                    <a:ext uri="{A12FA001-AC4F-418D-AE19-62706E023703}">
                      <ahyp:hlinkClr val="tx"/>
                    </a:ext>
                  </a:extLst>
                </a:hlinkClick>
              </a:rPr>
              <a:t>Flaticon</a:t>
            </a:r>
            <a:r>
              <a:rPr b="1" lang="en" sz="1200">
                <a:solidFill>
                  <a:schemeClr val="dk1"/>
                </a:solidFill>
                <a:latin typeface="Anybody"/>
                <a:ea typeface="Anybody"/>
                <a:cs typeface="Anybody"/>
                <a:sym typeface="Anybody"/>
              </a:rPr>
              <a:t> </a:t>
            </a:r>
            <a:r>
              <a:rPr lang="en" sz="1200">
                <a:solidFill>
                  <a:schemeClr val="dk1"/>
                </a:solidFill>
                <a:latin typeface="Anybody"/>
                <a:ea typeface="Anybody"/>
                <a:cs typeface="Anybody"/>
                <a:sym typeface="Anybody"/>
              </a:rPr>
              <a:t>and infographics &amp; images by </a:t>
            </a:r>
            <a:r>
              <a:rPr b="1" lang="en" sz="1200">
                <a:solidFill>
                  <a:schemeClr val="dk1"/>
                </a:solidFill>
                <a:uFill>
                  <a:noFill/>
                </a:uFill>
                <a:latin typeface="Anybody"/>
                <a:ea typeface="Anybody"/>
                <a:cs typeface="Anybody"/>
                <a:sym typeface="Anybody"/>
                <a:hlinkClick r:id="rId4">
                  <a:extLst>
                    <a:ext uri="{A12FA001-AC4F-418D-AE19-62706E023703}">
                      <ahyp:hlinkClr val="tx"/>
                    </a:ext>
                  </a:extLst>
                </a:hlinkClick>
              </a:rPr>
              <a:t>Freepik</a:t>
            </a:r>
            <a:endParaRPr b="1" sz="1200">
              <a:solidFill>
                <a:schemeClr val="dk1"/>
              </a:solidFill>
              <a:highlight>
                <a:srgbClr val="DFDEFC"/>
              </a:highlight>
              <a:latin typeface="Anybody"/>
              <a:ea typeface="Anybody"/>
              <a:cs typeface="Anybody"/>
              <a:sym typeface="Anybody"/>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gradFill>
          <a:gsLst>
            <a:gs pos="0">
              <a:schemeClr val="accent3"/>
            </a:gs>
            <a:gs pos="100000">
              <a:schemeClr val="accent2"/>
            </a:gs>
          </a:gsLst>
          <a:lin ang="2698631" scaled="0"/>
        </a:gradFill>
      </p:bgPr>
    </p:bg>
    <p:spTree>
      <p:nvGrpSpPr>
        <p:cNvPr id="164" name="Shape 164"/>
        <p:cNvGrpSpPr/>
        <p:nvPr/>
      </p:nvGrpSpPr>
      <p:grpSpPr>
        <a:xfrm>
          <a:off x="0" y="0"/>
          <a:ext cx="0" cy="0"/>
          <a:chOff x="0" y="0"/>
          <a:chExt cx="0" cy="0"/>
        </a:xfrm>
      </p:grpSpPr>
      <p:cxnSp>
        <p:nvCxnSpPr>
          <p:cNvPr id="165" name="Google Shape;165;p27"/>
          <p:cNvCxnSpPr/>
          <p:nvPr/>
        </p:nvCxnSpPr>
        <p:spPr>
          <a:xfrm>
            <a:off x="714300" y="4608505"/>
            <a:ext cx="7715400" cy="0"/>
          </a:xfrm>
          <a:prstGeom prst="straightConnector1">
            <a:avLst/>
          </a:prstGeom>
          <a:noFill/>
          <a:ln cap="flat" cmpd="sng" w="9525">
            <a:solidFill>
              <a:schemeClr val="dk1"/>
            </a:solidFill>
            <a:prstDash val="solid"/>
            <a:round/>
            <a:headEnd len="med" w="med" type="none"/>
            <a:tailEnd len="med" w="med" type="none"/>
          </a:ln>
        </p:spPr>
      </p:cxnSp>
      <p:pic>
        <p:nvPicPr>
          <p:cNvPr id="166" name="Google Shape;166;p27"/>
          <p:cNvPicPr preferRelativeResize="0"/>
          <p:nvPr/>
        </p:nvPicPr>
        <p:blipFill>
          <a:blip r:embed="rId2">
            <a:alphaModFix/>
          </a:blip>
          <a:stretch>
            <a:fillRect/>
          </a:stretch>
        </p:blipFill>
        <p:spPr>
          <a:xfrm>
            <a:off x="-125100" y="3092050"/>
            <a:ext cx="2136899" cy="213689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
    <p:spTree>
      <p:nvGrpSpPr>
        <p:cNvPr id="167" name="Shape 167"/>
        <p:cNvGrpSpPr/>
        <p:nvPr/>
      </p:nvGrpSpPr>
      <p:grpSpPr>
        <a:xfrm>
          <a:off x="0" y="0"/>
          <a:ext cx="0" cy="0"/>
          <a:chOff x="0" y="0"/>
          <a:chExt cx="0" cy="0"/>
        </a:xfrm>
      </p:grpSpPr>
      <p:cxnSp>
        <p:nvCxnSpPr>
          <p:cNvPr id="168" name="Google Shape;168;p28"/>
          <p:cNvCxnSpPr/>
          <p:nvPr/>
        </p:nvCxnSpPr>
        <p:spPr>
          <a:xfrm>
            <a:off x="714300" y="4608505"/>
            <a:ext cx="7715400" cy="0"/>
          </a:xfrm>
          <a:prstGeom prst="straightConnector1">
            <a:avLst/>
          </a:prstGeom>
          <a:noFill/>
          <a:ln cap="flat" cmpd="sng" w="9525">
            <a:solidFill>
              <a:schemeClr val="dk1"/>
            </a:solidFill>
            <a:prstDash val="solid"/>
            <a:round/>
            <a:headEnd len="med" w="med" type="none"/>
            <a:tailEnd len="med" w="med" type="none"/>
          </a:ln>
        </p:spPr>
      </p:cxnSp>
      <p:cxnSp>
        <p:nvCxnSpPr>
          <p:cNvPr id="169" name="Google Shape;169;p28"/>
          <p:cNvCxnSpPr/>
          <p:nvPr/>
        </p:nvCxnSpPr>
        <p:spPr>
          <a:xfrm>
            <a:off x="714300" y="535005"/>
            <a:ext cx="7715400" cy="0"/>
          </a:xfrm>
          <a:prstGeom prst="straightConnector1">
            <a:avLst/>
          </a:prstGeom>
          <a:noFill/>
          <a:ln cap="flat" cmpd="sng" w="9525">
            <a:solidFill>
              <a:schemeClr val="dk1"/>
            </a:solidFill>
            <a:prstDash val="solid"/>
            <a:round/>
            <a:headEnd len="med" w="med" type="none"/>
            <a:tailEnd len="med" w="med" type="none"/>
          </a:ln>
        </p:spPr>
      </p:cxnSp>
      <p:pic>
        <p:nvPicPr>
          <p:cNvPr id="170" name="Google Shape;170;p28"/>
          <p:cNvPicPr preferRelativeResize="0"/>
          <p:nvPr/>
        </p:nvPicPr>
        <p:blipFill>
          <a:blip r:embed="rId2">
            <a:alphaModFix/>
          </a:blip>
          <a:stretch>
            <a:fillRect/>
          </a:stretch>
        </p:blipFill>
        <p:spPr>
          <a:xfrm>
            <a:off x="-1065198" y="2696300"/>
            <a:ext cx="1684326" cy="1654724"/>
          </a:xfrm>
          <a:prstGeom prst="rect">
            <a:avLst/>
          </a:prstGeom>
          <a:noFill/>
          <a:ln>
            <a:noFill/>
          </a:ln>
        </p:spPr>
      </p:pic>
      <p:pic>
        <p:nvPicPr>
          <p:cNvPr id="171" name="Google Shape;171;p28"/>
          <p:cNvPicPr preferRelativeResize="0"/>
          <p:nvPr/>
        </p:nvPicPr>
        <p:blipFill>
          <a:blip r:embed="rId2">
            <a:alphaModFix/>
          </a:blip>
          <a:stretch>
            <a:fillRect/>
          </a:stretch>
        </p:blipFill>
        <p:spPr>
          <a:xfrm>
            <a:off x="8429702" y="734150"/>
            <a:ext cx="1684326" cy="165472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75" name="Shape 175"/>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76" name="Shape 176"/>
        <p:cNvGrpSpPr/>
        <p:nvPr/>
      </p:nvGrpSpPr>
      <p:grpSpPr>
        <a:xfrm>
          <a:off x="0" y="0"/>
          <a:ext cx="0" cy="0"/>
          <a:chOff x="0" y="0"/>
          <a:chExt cx="0" cy="0"/>
        </a:xfrm>
      </p:grpSpPr>
      <p:sp>
        <p:nvSpPr>
          <p:cNvPr id="177" name="Google Shape;177;p3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 name="Google Shape;17;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cxnSp>
        <p:nvCxnSpPr>
          <p:cNvPr id="18" name="Google Shape;18;p4"/>
          <p:cNvCxnSpPr/>
          <p:nvPr/>
        </p:nvCxnSpPr>
        <p:spPr>
          <a:xfrm>
            <a:off x="714300" y="4608505"/>
            <a:ext cx="7715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idx="1" type="subTitle"/>
          </p:nvPr>
        </p:nvSpPr>
        <p:spPr>
          <a:xfrm>
            <a:off x="1633663" y="3342925"/>
            <a:ext cx="2907600" cy="445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sz="2400"/>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1" name="Google Shape;21;p5"/>
          <p:cNvSpPr txBox="1"/>
          <p:nvPr>
            <p:ph idx="2" type="subTitle"/>
          </p:nvPr>
        </p:nvSpPr>
        <p:spPr>
          <a:xfrm>
            <a:off x="4602738" y="3342925"/>
            <a:ext cx="2907600" cy="445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400"/>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2" name="Google Shape;2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 name="Google Shape;23;p5"/>
          <p:cNvSpPr txBox="1"/>
          <p:nvPr>
            <p:ph idx="3" type="subTitle"/>
          </p:nvPr>
        </p:nvSpPr>
        <p:spPr>
          <a:xfrm>
            <a:off x="1633663" y="3788725"/>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 name="Google Shape;24;p5"/>
          <p:cNvSpPr txBox="1"/>
          <p:nvPr>
            <p:ph idx="4" type="subTitle"/>
          </p:nvPr>
        </p:nvSpPr>
        <p:spPr>
          <a:xfrm>
            <a:off x="4602738" y="3788725"/>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pic>
        <p:nvPicPr>
          <p:cNvPr id="26" name="Google Shape;26;p6"/>
          <p:cNvPicPr preferRelativeResize="0"/>
          <p:nvPr/>
        </p:nvPicPr>
        <p:blipFill rotWithShape="1">
          <a:blip r:embed="rId2">
            <a:alphaModFix/>
          </a:blip>
          <a:srcRect b="0" l="3738" r="3729" t="0"/>
          <a:stretch/>
        </p:blipFill>
        <p:spPr>
          <a:xfrm>
            <a:off x="8162924" y="-79051"/>
            <a:ext cx="2080326" cy="2248301"/>
          </a:xfrm>
          <a:prstGeom prst="rect">
            <a:avLst/>
          </a:prstGeom>
          <a:noFill/>
          <a:ln>
            <a:noFill/>
          </a:ln>
        </p:spPr>
      </p:pic>
      <p:sp>
        <p:nvSpPr>
          <p:cNvPr id="27" name="Google Shape;2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28" name="Google Shape;28;p6"/>
          <p:cNvCxnSpPr/>
          <p:nvPr/>
        </p:nvCxnSpPr>
        <p:spPr>
          <a:xfrm>
            <a:off x="714300" y="4608505"/>
            <a:ext cx="7715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500"/>
              <a:buNone/>
              <a:defRPr>
                <a:solidFill>
                  <a:schemeClr val="accent3"/>
                </a:solidFill>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p:txBody>
      </p:sp>
      <p:sp>
        <p:nvSpPr>
          <p:cNvPr id="31" name="Google Shape;31;p7"/>
          <p:cNvSpPr txBox="1"/>
          <p:nvPr>
            <p:ph idx="1" type="body"/>
          </p:nvPr>
        </p:nvSpPr>
        <p:spPr>
          <a:xfrm>
            <a:off x="3005100" y="1749725"/>
            <a:ext cx="5424600" cy="2427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accent3"/>
            </a:gs>
            <a:gs pos="100000">
              <a:schemeClr val="accent2"/>
            </a:gs>
          </a:gsLst>
          <a:lin ang="2698631" scaled="0"/>
        </a:grad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694048" y="1192800"/>
            <a:ext cx="42696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txBox="1"/>
          <p:nvPr>
            <p:ph type="title"/>
          </p:nvPr>
        </p:nvSpPr>
        <p:spPr>
          <a:xfrm>
            <a:off x="715100" y="1165938"/>
            <a:ext cx="4417800" cy="841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4500">
                <a:solidFill>
                  <a:schemeClr val="accent3"/>
                </a:solidFill>
              </a:defRPr>
            </a:lvl1pPr>
            <a:lvl2pPr lvl="1" rtl="0" algn="ctr">
              <a:spcBef>
                <a:spcPts val="0"/>
              </a:spcBef>
              <a:spcAft>
                <a:spcPts val="0"/>
              </a:spcAft>
              <a:buClr>
                <a:schemeClr val="accent4"/>
              </a:buClr>
              <a:buSzPts val="3600"/>
              <a:buNone/>
              <a:defRPr sz="3600">
                <a:solidFill>
                  <a:schemeClr val="accent4"/>
                </a:solidFill>
              </a:defRPr>
            </a:lvl2pPr>
            <a:lvl3pPr lvl="2" rtl="0" algn="ctr">
              <a:spcBef>
                <a:spcPts val="0"/>
              </a:spcBef>
              <a:spcAft>
                <a:spcPts val="0"/>
              </a:spcAft>
              <a:buClr>
                <a:schemeClr val="accent4"/>
              </a:buClr>
              <a:buSzPts val="3600"/>
              <a:buNone/>
              <a:defRPr sz="3600">
                <a:solidFill>
                  <a:schemeClr val="accent4"/>
                </a:solidFill>
              </a:defRPr>
            </a:lvl3pPr>
            <a:lvl4pPr lvl="3" rtl="0" algn="ctr">
              <a:spcBef>
                <a:spcPts val="0"/>
              </a:spcBef>
              <a:spcAft>
                <a:spcPts val="0"/>
              </a:spcAft>
              <a:buClr>
                <a:schemeClr val="accent4"/>
              </a:buClr>
              <a:buSzPts val="3600"/>
              <a:buNone/>
              <a:defRPr sz="3600">
                <a:solidFill>
                  <a:schemeClr val="accent4"/>
                </a:solidFill>
              </a:defRPr>
            </a:lvl4pPr>
            <a:lvl5pPr lvl="4" rtl="0" algn="ctr">
              <a:spcBef>
                <a:spcPts val="0"/>
              </a:spcBef>
              <a:spcAft>
                <a:spcPts val="0"/>
              </a:spcAft>
              <a:buClr>
                <a:schemeClr val="accent4"/>
              </a:buClr>
              <a:buSzPts val="3600"/>
              <a:buNone/>
              <a:defRPr sz="3600">
                <a:solidFill>
                  <a:schemeClr val="accent4"/>
                </a:solidFill>
              </a:defRPr>
            </a:lvl5pPr>
            <a:lvl6pPr lvl="5" rtl="0" algn="ctr">
              <a:spcBef>
                <a:spcPts val="0"/>
              </a:spcBef>
              <a:spcAft>
                <a:spcPts val="0"/>
              </a:spcAft>
              <a:buClr>
                <a:schemeClr val="accent4"/>
              </a:buClr>
              <a:buSzPts val="3600"/>
              <a:buNone/>
              <a:defRPr sz="3600">
                <a:solidFill>
                  <a:schemeClr val="accent4"/>
                </a:solidFill>
              </a:defRPr>
            </a:lvl6pPr>
            <a:lvl7pPr lvl="6" rtl="0" algn="ctr">
              <a:spcBef>
                <a:spcPts val="0"/>
              </a:spcBef>
              <a:spcAft>
                <a:spcPts val="0"/>
              </a:spcAft>
              <a:buClr>
                <a:schemeClr val="accent4"/>
              </a:buClr>
              <a:buSzPts val="3600"/>
              <a:buNone/>
              <a:defRPr sz="3600">
                <a:solidFill>
                  <a:schemeClr val="accent4"/>
                </a:solidFill>
              </a:defRPr>
            </a:lvl7pPr>
            <a:lvl8pPr lvl="7" rtl="0" algn="ctr">
              <a:spcBef>
                <a:spcPts val="0"/>
              </a:spcBef>
              <a:spcAft>
                <a:spcPts val="0"/>
              </a:spcAft>
              <a:buClr>
                <a:schemeClr val="accent4"/>
              </a:buClr>
              <a:buSzPts val="3600"/>
              <a:buNone/>
              <a:defRPr sz="3600">
                <a:solidFill>
                  <a:schemeClr val="accent4"/>
                </a:solidFill>
              </a:defRPr>
            </a:lvl8pPr>
            <a:lvl9pPr lvl="8" rtl="0" algn="ctr">
              <a:spcBef>
                <a:spcPts val="0"/>
              </a:spcBef>
              <a:spcAft>
                <a:spcPts val="0"/>
              </a:spcAft>
              <a:buClr>
                <a:schemeClr val="accent4"/>
              </a:buClr>
              <a:buSzPts val="3600"/>
              <a:buNone/>
              <a:defRPr sz="3600">
                <a:solidFill>
                  <a:schemeClr val="accent4"/>
                </a:solidFill>
              </a:defRPr>
            </a:lvl9pPr>
          </a:lstStyle>
          <a:p/>
        </p:txBody>
      </p:sp>
      <p:sp>
        <p:nvSpPr>
          <p:cNvPr id="36" name="Google Shape;36;p9"/>
          <p:cNvSpPr txBox="1"/>
          <p:nvPr>
            <p:ph idx="1" type="subTitle"/>
          </p:nvPr>
        </p:nvSpPr>
        <p:spPr>
          <a:xfrm>
            <a:off x="3625750" y="2145463"/>
            <a:ext cx="4803300" cy="122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400"/>
              <a:buNone/>
              <a:defRPr/>
            </a:lvl1pPr>
            <a:lvl2pPr lvl="1" rtl="0" algn="ctr">
              <a:lnSpc>
                <a:spcPct val="100000"/>
              </a:lnSpc>
              <a:spcBef>
                <a:spcPts val="0"/>
              </a:spcBef>
              <a:spcAft>
                <a:spcPts val="0"/>
              </a:spcAft>
              <a:buClr>
                <a:schemeClr val="accent4"/>
              </a:buClr>
              <a:buSzPts val="1400"/>
              <a:buNone/>
              <a:defRPr>
                <a:solidFill>
                  <a:schemeClr val="accent4"/>
                </a:solidFill>
              </a:defRPr>
            </a:lvl2pPr>
            <a:lvl3pPr lvl="2" rtl="0" algn="ctr">
              <a:lnSpc>
                <a:spcPct val="100000"/>
              </a:lnSpc>
              <a:spcBef>
                <a:spcPts val="0"/>
              </a:spcBef>
              <a:spcAft>
                <a:spcPts val="0"/>
              </a:spcAft>
              <a:buClr>
                <a:schemeClr val="accent4"/>
              </a:buClr>
              <a:buSzPts val="1400"/>
              <a:buNone/>
              <a:defRPr>
                <a:solidFill>
                  <a:schemeClr val="accent4"/>
                </a:solidFill>
              </a:defRPr>
            </a:lvl3pPr>
            <a:lvl4pPr lvl="3" rtl="0" algn="ctr">
              <a:lnSpc>
                <a:spcPct val="100000"/>
              </a:lnSpc>
              <a:spcBef>
                <a:spcPts val="0"/>
              </a:spcBef>
              <a:spcAft>
                <a:spcPts val="0"/>
              </a:spcAft>
              <a:buClr>
                <a:schemeClr val="accent4"/>
              </a:buClr>
              <a:buSzPts val="1400"/>
              <a:buNone/>
              <a:defRPr>
                <a:solidFill>
                  <a:schemeClr val="accent4"/>
                </a:solidFill>
              </a:defRPr>
            </a:lvl4pPr>
            <a:lvl5pPr lvl="4" rtl="0" algn="ctr">
              <a:lnSpc>
                <a:spcPct val="100000"/>
              </a:lnSpc>
              <a:spcBef>
                <a:spcPts val="0"/>
              </a:spcBef>
              <a:spcAft>
                <a:spcPts val="0"/>
              </a:spcAft>
              <a:buClr>
                <a:schemeClr val="accent4"/>
              </a:buClr>
              <a:buSzPts val="1400"/>
              <a:buNone/>
              <a:defRPr>
                <a:solidFill>
                  <a:schemeClr val="accent4"/>
                </a:solidFill>
              </a:defRPr>
            </a:lvl5pPr>
            <a:lvl6pPr lvl="5" rtl="0" algn="ctr">
              <a:lnSpc>
                <a:spcPct val="100000"/>
              </a:lnSpc>
              <a:spcBef>
                <a:spcPts val="0"/>
              </a:spcBef>
              <a:spcAft>
                <a:spcPts val="0"/>
              </a:spcAft>
              <a:buClr>
                <a:schemeClr val="accent4"/>
              </a:buClr>
              <a:buSzPts val="1400"/>
              <a:buNone/>
              <a:defRPr>
                <a:solidFill>
                  <a:schemeClr val="accent4"/>
                </a:solidFill>
              </a:defRPr>
            </a:lvl6pPr>
            <a:lvl7pPr lvl="6" rtl="0" algn="ctr">
              <a:lnSpc>
                <a:spcPct val="100000"/>
              </a:lnSpc>
              <a:spcBef>
                <a:spcPts val="0"/>
              </a:spcBef>
              <a:spcAft>
                <a:spcPts val="0"/>
              </a:spcAft>
              <a:buClr>
                <a:schemeClr val="accent4"/>
              </a:buClr>
              <a:buSzPts val="1400"/>
              <a:buNone/>
              <a:defRPr>
                <a:solidFill>
                  <a:schemeClr val="accent4"/>
                </a:solidFill>
              </a:defRPr>
            </a:lvl7pPr>
            <a:lvl8pPr lvl="7" rtl="0" algn="ctr">
              <a:lnSpc>
                <a:spcPct val="100000"/>
              </a:lnSpc>
              <a:spcBef>
                <a:spcPts val="0"/>
              </a:spcBef>
              <a:spcAft>
                <a:spcPts val="0"/>
              </a:spcAft>
              <a:buClr>
                <a:schemeClr val="accent4"/>
              </a:buClr>
              <a:buSzPts val="1400"/>
              <a:buNone/>
              <a:defRPr>
                <a:solidFill>
                  <a:schemeClr val="accent4"/>
                </a:solidFill>
              </a:defRPr>
            </a:lvl8pPr>
            <a:lvl9pPr lvl="8" rtl="0" algn="ctr">
              <a:lnSpc>
                <a:spcPct val="100000"/>
              </a:lnSpc>
              <a:spcBef>
                <a:spcPts val="0"/>
              </a:spcBef>
              <a:spcAft>
                <a:spcPts val="0"/>
              </a:spcAft>
              <a:buClr>
                <a:schemeClr val="accent4"/>
              </a:buClr>
              <a:buSzPts val="1400"/>
              <a:buNone/>
              <a:defRPr>
                <a:solidFill>
                  <a:schemeClr val="accent4"/>
                </a:solidFill>
              </a:defRPr>
            </a:lvl9pPr>
          </a:lstStyle>
          <a:p/>
        </p:txBody>
      </p:sp>
      <p:cxnSp>
        <p:nvCxnSpPr>
          <p:cNvPr id="37" name="Google Shape;37;p9"/>
          <p:cNvCxnSpPr/>
          <p:nvPr/>
        </p:nvCxnSpPr>
        <p:spPr>
          <a:xfrm>
            <a:off x="714300" y="4608510"/>
            <a:ext cx="7715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chemeClr val="accent3"/>
            </a:gs>
            <a:gs pos="100000">
              <a:schemeClr val="accent2"/>
            </a:gs>
          </a:gsLst>
          <a:lin ang="2698631" scaled="0"/>
        </a:gradFill>
      </p:bgPr>
    </p:bg>
    <p:spTree>
      <p:nvGrpSpPr>
        <p:cNvPr id="38" name="Shape 38"/>
        <p:cNvGrpSpPr/>
        <p:nvPr/>
      </p:nvGrpSpPr>
      <p:grpSpPr>
        <a:xfrm>
          <a:off x="0" y="0"/>
          <a:ext cx="0" cy="0"/>
          <a:chOff x="0" y="0"/>
          <a:chExt cx="0" cy="0"/>
        </a:xfrm>
      </p:grpSpPr>
      <p:sp>
        <p:nvSpPr>
          <p:cNvPr id="39" name="Google Shape;39;p10"/>
          <p:cNvSpPr/>
          <p:nvPr>
            <p:ph idx="2" type="pic"/>
          </p:nvPr>
        </p:nvSpPr>
        <p:spPr>
          <a:xfrm>
            <a:off x="0" y="0"/>
            <a:ext cx="9144000" cy="5143500"/>
          </a:xfrm>
          <a:prstGeom prst="rect">
            <a:avLst/>
          </a:prstGeom>
          <a:noFill/>
          <a:ln>
            <a:noFill/>
          </a:ln>
        </p:spPr>
      </p:sp>
      <p:sp>
        <p:nvSpPr>
          <p:cNvPr id="40" name="Google Shape;40;p10"/>
          <p:cNvSpPr txBox="1"/>
          <p:nvPr>
            <p:ph type="title"/>
          </p:nvPr>
        </p:nvSpPr>
        <p:spPr>
          <a:xfrm>
            <a:off x="715100" y="3462925"/>
            <a:ext cx="6214200" cy="1138200"/>
          </a:xfrm>
          <a:prstGeom prst="rect">
            <a:avLst/>
          </a:prstGeom>
          <a:gradFill>
            <a:gsLst>
              <a:gs pos="0">
                <a:schemeClr val="accent3"/>
              </a:gs>
              <a:gs pos="100000">
                <a:schemeClr val="accent2"/>
              </a:gs>
            </a:gsLst>
            <a:lin ang="2698631" scaled="0"/>
          </a:gradFill>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lt1"/>
            </a:gs>
          </a:gsLst>
          <a:lin ang="2698631"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Anybody"/>
              <a:buNone/>
              <a:defRPr sz="3500">
                <a:solidFill>
                  <a:schemeClr val="dk1"/>
                </a:solidFill>
                <a:latin typeface="Anybody"/>
                <a:ea typeface="Anybody"/>
                <a:cs typeface="Anybody"/>
                <a:sym typeface="Anybody"/>
              </a:defRPr>
            </a:lvl1pPr>
            <a:lvl2pPr lvl="1" rtl="0">
              <a:spcBef>
                <a:spcPts val="0"/>
              </a:spcBef>
              <a:spcAft>
                <a:spcPts val="0"/>
              </a:spcAft>
              <a:buClr>
                <a:schemeClr val="dk1"/>
              </a:buClr>
              <a:buSzPts val="3500"/>
              <a:buFont typeface="Anybody"/>
              <a:buNone/>
              <a:defRPr sz="3500">
                <a:solidFill>
                  <a:schemeClr val="dk1"/>
                </a:solidFill>
                <a:latin typeface="Anybody"/>
                <a:ea typeface="Anybody"/>
                <a:cs typeface="Anybody"/>
                <a:sym typeface="Anybody"/>
              </a:defRPr>
            </a:lvl2pPr>
            <a:lvl3pPr lvl="2" rtl="0">
              <a:spcBef>
                <a:spcPts val="0"/>
              </a:spcBef>
              <a:spcAft>
                <a:spcPts val="0"/>
              </a:spcAft>
              <a:buClr>
                <a:schemeClr val="dk1"/>
              </a:buClr>
              <a:buSzPts val="3500"/>
              <a:buFont typeface="Anybody"/>
              <a:buNone/>
              <a:defRPr sz="3500">
                <a:solidFill>
                  <a:schemeClr val="dk1"/>
                </a:solidFill>
                <a:latin typeface="Anybody"/>
                <a:ea typeface="Anybody"/>
                <a:cs typeface="Anybody"/>
                <a:sym typeface="Anybody"/>
              </a:defRPr>
            </a:lvl3pPr>
            <a:lvl4pPr lvl="3" rtl="0">
              <a:spcBef>
                <a:spcPts val="0"/>
              </a:spcBef>
              <a:spcAft>
                <a:spcPts val="0"/>
              </a:spcAft>
              <a:buClr>
                <a:schemeClr val="dk1"/>
              </a:buClr>
              <a:buSzPts val="3500"/>
              <a:buFont typeface="Anybody"/>
              <a:buNone/>
              <a:defRPr sz="3500">
                <a:solidFill>
                  <a:schemeClr val="dk1"/>
                </a:solidFill>
                <a:latin typeface="Anybody"/>
                <a:ea typeface="Anybody"/>
                <a:cs typeface="Anybody"/>
                <a:sym typeface="Anybody"/>
              </a:defRPr>
            </a:lvl4pPr>
            <a:lvl5pPr lvl="4" rtl="0">
              <a:spcBef>
                <a:spcPts val="0"/>
              </a:spcBef>
              <a:spcAft>
                <a:spcPts val="0"/>
              </a:spcAft>
              <a:buClr>
                <a:schemeClr val="dk1"/>
              </a:buClr>
              <a:buSzPts val="3500"/>
              <a:buFont typeface="Anybody"/>
              <a:buNone/>
              <a:defRPr sz="3500">
                <a:solidFill>
                  <a:schemeClr val="dk1"/>
                </a:solidFill>
                <a:latin typeface="Anybody"/>
                <a:ea typeface="Anybody"/>
                <a:cs typeface="Anybody"/>
                <a:sym typeface="Anybody"/>
              </a:defRPr>
            </a:lvl5pPr>
            <a:lvl6pPr lvl="5" rtl="0">
              <a:spcBef>
                <a:spcPts val="0"/>
              </a:spcBef>
              <a:spcAft>
                <a:spcPts val="0"/>
              </a:spcAft>
              <a:buClr>
                <a:schemeClr val="dk1"/>
              </a:buClr>
              <a:buSzPts val="3500"/>
              <a:buFont typeface="Anybody"/>
              <a:buNone/>
              <a:defRPr sz="3500">
                <a:solidFill>
                  <a:schemeClr val="dk1"/>
                </a:solidFill>
                <a:latin typeface="Anybody"/>
                <a:ea typeface="Anybody"/>
                <a:cs typeface="Anybody"/>
                <a:sym typeface="Anybody"/>
              </a:defRPr>
            </a:lvl6pPr>
            <a:lvl7pPr lvl="6" rtl="0">
              <a:spcBef>
                <a:spcPts val="0"/>
              </a:spcBef>
              <a:spcAft>
                <a:spcPts val="0"/>
              </a:spcAft>
              <a:buClr>
                <a:schemeClr val="dk1"/>
              </a:buClr>
              <a:buSzPts val="3500"/>
              <a:buFont typeface="Anybody"/>
              <a:buNone/>
              <a:defRPr sz="3500">
                <a:solidFill>
                  <a:schemeClr val="dk1"/>
                </a:solidFill>
                <a:latin typeface="Anybody"/>
                <a:ea typeface="Anybody"/>
                <a:cs typeface="Anybody"/>
                <a:sym typeface="Anybody"/>
              </a:defRPr>
            </a:lvl7pPr>
            <a:lvl8pPr lvl="7" rtl="0">
              <a:spcBef>
                <a:spcPts val="0"/>
              </a:spcBef>
              <a:spcAft>
                <a:spcPts val="0"/>
              </a:spcAft>
              <a:buClr>
                <a:schemeClr val="dk1"/>
              </a:buClr>
              <a:buSzPts val="3500"/>
              <a:buFont typeface="Anybody"/>
              <a:buNone/>
              <a:defRPr sz="3500">
                <a:solidFill>
                  <a:schemeClr val="dk1"/>
                </a:solidFill>
                <a:latin typeface="Anybody"/>
                <a:ea typeface="Anybody"/>
                <a:cs typeface="Anybody"/>
                <a:sym typeface="Anybody"/>
              </a:defRPr>
            </a:lvl8pPr>
            <a:lvl9pPr lvl="8" rtl="0">
              <a:spcBef>
                <a:spcPts val="0"/>
              </a:spcBef>
              <a:spcAft>
                <a:spcPts val="0"/>
              </a:spcAft>
              <a:buClr>
                <a:schemeClr val="dk1"/>
              </a:buClr>
              <a:buSzPts val="3500"/>
              <a:buFont typeface="Anybody"/>
              <a:buNone/>
              <a:defRPr sz="3500">
                <a:solidFill>
                  <a:schemeClr val="dk1"/>
                </a:solidFill>
                <a:latin typeface="Anybody"/>
                <a:ea typeface="Anybody"/>
                <a:cs typeface="Anybody"/>
                <a:sym typeface="Anybody"/>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nybody"/>
              <a:buChar char="●"/>
              <a:defRPr>
                <a:solidFill>
                  <a:schemeClr val="dk1"/>
                </a:solidFill>
                <a:latin typeface="Anybody"/>
                <a:ea typeface="Anybody"/>
                <a:cs typeface="Anybody"/>
                <a:sym typeface="Anybody"/>
              </a:defRPr>
            </a:lvl1pPr>
            <a:lvl2pPr indent="-317500" lvl="1" marL="914400">
              <a:lnSpc>
                <a:spcPct val="100000"/>
              </a:lnSpc>
              <a:spcBef>
                <a:spcPts val="0"/>
              </a:spcBef>
              <a:spcAft>
                <a:spcPts val="0"/>
              </a:spcAft>
              <a:buClr>
                <a:schemeClr val="dk1"/>
              </a:buClr>
              <a:buSzPts val="1400"/>
              <a:buFont typeface="Anybody"/>
              <a:buChar char="○"/>
              <a:defRPr>
                <a:solidFill>
                  <a:schemeClr val="dk1"/>
                </a:solidFill>
                <a:latin typeface="Anybody"/>
                <a:ea typeface="Anybody"/>
                <a:cs typeface="Anybody"/>
                <a:sym typeface="Anybody"/>
              </a:defRPr>
            </a:lvl2pPr>
            <a:lvl3pPr indent="-317500" lvl="2" marL="1371600">
              <a:lnSpc>
                <a:spcPct val="100000"/>
              </a:lnSpc>
              <a:spcBef>
                <a:spcPts val="0"/>
              </a:spcBef>
              <a:spcAft>
                <a:spcPts val="0"/>
              </a:spcAft>
              <a:buClr>
                <a:schemeClr val="dk1"/>
              </a:buClr>
              <a:buSzPts val="1400"/>
              <a:buFont typeface="Anybody"/>
              <a:buChar char="■"/>
              <a:defRPr>
                <a:solidFill>
                  <a:schemeClr val="dk1"/>
                </a:solidFill>
                <a:latin typeface="Anybody"/>
                <a:ea typeface="Anybody"/>
                <a:cs typeface="Anybody"/>
                <a:sym typeface="Anybody"/>
              </a:defRPr>
            </a:lvl3pPr>
            <a:lvl4pPr indent="-317500" lvl="3" marL="1828800">
              <a:lnSpc>
                <a:spcPct val="100000"/>
              </a:lnSpc>
              <a:spcBef>
                <a:spcPts val="0"/>
              </a:spcBef>
              <a:spcAft>
                <a:spcPts val="0"/>
              </a:spcAft>
              <a:buClr>
                <a:schemeClr val="dk1"/>
              </a:buClr>
              <a:buSzPts val="1400"/>
              <a:buFont typeface="Anybody"/>
              <a:buChar char="●"/>
              <a:defRPr>
                <a:solidFill>
                  <a:schemeClr val="dk1"/>
                </a:solidFill>
                <a:latin typeface="Anybody"/>
                <a:ea typeface="Anybody"/>
                <a:cs typeface="Anybody"/>
                <a:sym typeface="Anybody"/>
              </a:defRPr>
            </a:lvl4pPr>
            <a:lvl5pPr indent="-317500" lvl="4" marL="2286000">
              <a:lnSpc>
                <a:spcPct val="100000"/>
              </a:lnSpc>
              <a:spcBef>
                <a:spcPts val="0"/>
              </a:spcBef>
              <a:spcAft>
                <a:spcPts val="0"/>
              </a:spcAft>
              <a:buClr>
                <a:schemeClr val="dk1"/>
              </a:buClr>
              <a:buSzPts val="1400"/>
              <a:buFont typeface="Anybody"/>
              <a:buChar char="○"/>
              <a:defRPr>
                <a:solidFill>
                  <a:schemeClr val="dk1"/>
                </a:solidFill>
                <a:latin typeface="Anybody"/>
                <a:ea typeface="Anybody"/>
                <a:cs typeface="Anybody"/>
                <a:sym typeface="Anybody"/>
              </a:defRPr>
            </a:lvl5pPr>
            <a:lvl6pPr indent="-317500" lvl="5" marL="2743200">
              <a:lnSpc>
                <a:spcPct val="100000"/>
              </a:lnSpc>
              <a:spcBef>
                <a:spcPts val="0"/>
              </a:spcBef>
              <a:spcAft>
                <a:spcPts val="0"/>
              </a:spcAft>
              <a:buClr>
                <a:schemeClr val="dk1"/>
              </a:buClr>
              <a:buSzPts val="1400"/>
              <a:buFont typeface="Anybody"/>
              <a:buChar char="■"/>
              <a:defRPr>
                <a:solidFill>
                  <a:schemeClr val="dk1"/>
                </a:solidFill>
                <a:latin typeface="Anybody"/>
                <a:ea typeface="Anybody"/>
                <a:cs typeface="Anybody"/>
                <a:sym typeface="Anybody"/>
              </a:defRPr>
            </a:lvl6pPr>
            <a:lvl7pPr indent="-317500" lvl="6" marL="3200400">
              <a:lnSpc>
                <a:spcPct val="100000"/>
              </a:lnSpc>
              <a:spcBef>
                <a:spcPts val="0"/>
              </a:spcBef>
              <a:spcAft>
                <a:spcPts val="0"/>
              </a:spcAft>
              <a:buClr>
                <a:schemeClr val="dk1"/>
              </a:buClr>
              <a:buSzPts val="1400"/>
              <a:buFont typeface="Anybody"/>
              <a:buChar char="●"/>
              <a:defRPr>
                <a:solidFill>
                  <a:schemeClr val="dk1"/>
                </a:solidFill>
                <a:latin typeface="Anybody"/>
                <a:ea typeface="Anybody"/>
                <a:cs typeface="Anybody"/>
                <a:sym typeface="Anybody"/>
              </a:defRPr>
            </a:lvl7pPr>
            <a:lvl8pPr indent="-317500" lvl="7" marL="3657600">
              <a:lnSpc>
                <a:spcPct val="100000"/>
              </a:lnSpc>
              <a:spcBef>
                <a:spcPts val="0"/>
              </a:spcBef>
              <a:spcAft>
                <a:spcPts val="0"/>
              </a:spcAft>
              <a:buClr>
                <a:schemeClr val="dk1"/>
              </a:buClr>
              <a:buSzPts val="1400"/>
              <a:buFont typeface="Anybody"/>
              <a:buChar char="○"/>
              <a:defRPr>
                <a:solidFill>
                  <a:schemeClr val="dk1"/>
                </a:solidFill>
                <a:latin typeface="Anybody"/>
                <a:ea typeface="Anybody"/>
                <a:cs typeface="Anybody"/>
                <a:sym typeface="Anybody"/>
              </a:defRPr>
            </a:lvl8pPr>
            <a:lvl9pPr indent="-317500" lvl="8" marL="4114800">
              <a:lnSpc>
                <a:spcPct val="100000"/>
              </a:lnSpc>
              <a:spcBef>
                <a:spcPts val="0"/>
              </a:spcBef>
              <a:spcAft>
                <a:spcPts val="0"/>
              </a:spcAft>
              <a:buClr>
                <a:schemeClr val="dk1"/>
              </a:buClr>
              <a:buSzPts val="1400"/>
              <a:buFont typeface="Anybody"/>
              <a:buChar char="■"/>
              <a:defRPr>
                <a:solidFill>
                  <a:schemeClr val="dk1"/>
                </a:solidFill>
                <a:latin typeface="Anybody"/>
                <a:ea typeface="Anybody"/>
                <a:cs typeface="Anybody"/>
                <a:sym typeface="Anybod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72" name="Shape 172"/>
        <p:cNvGrpSpPr/>
        <p:nvPr/>
      </p:nvGrpSpPr>
      <p:grpSpPr>
        <a:xfrm>
          <a:off x="0" y="0"/>
          <a:ext cx="0" cy="0"/>
          <a:chOff x="0" y="0"/>
          <a:chExt cx="0" cy="0"/>
        </a:xfrm>
      </p:grpSpPr>
      <p:sp>
        <p:nvSpPr>
          <p:cNvPr id="173" name="Google Shape;173;p2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74" name="Google Shape;174;p2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t5DS1BI-JZ_At6J8xynMcbtW_zd6tPzUGtgG1ERSaig/copy" TargetMode="External"/><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9.jp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32.xml"/><Relationship Id="rId4" Type="http://schemas.openxmlformats.org/officeDocument/2006/relationships/slide" Target="/ppt/slides/slide29.xml"/><Relationship Id="rId9" Type="http://schemas.openxmlformats.org/officeDocument/2006/relationships/slide" Target="/ppt/slides/slide40.xml"/><Relationship Id="rId5" Type="http://schemas.openxmlformats.org/officeDocument/2006/relationships/slide" Target="/ppt/slides/slide28.xml"/><Relationship Id="rId6" Type="http://schemas.openxmlformats.org/officeDocument/2006/relationships/slide" Target="/ppt/slides/slide28.xml"/><Relationship Id="rId7" Type="http://schemas.openxmlformats.org/officeDocument/2006/relationships/slide" Target="/ppt/slides/slide27.xml"/><Relationship Id="rId8" Type="http://schemas.openxmlformats.org/officeDocument/2006/relationships/slide" Target="/ppt/slides/slide32.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34.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t5DS1BI-JZ_At6J8xynMcbtW_zd6tPzUGtgG1ERSaig/copy" TargetMode="External"/><Relationship Id="rId5"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4.jpg"/><Relationship Id="rId4" Type="http://schemas.openxmlformats.org/officeDocument/2006/relationships/image" Target="../media/image23.jpg"/><Relationship Id="rId5"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hyperlink" Target="https://www.freepik.com/free-vector/realistic-microscopic-organisms-concept-with-colorful-bacteria-germs-viruses-different-shapes-illustration_12986250.htm/?utm_source=slidesgo_template&amp;utm_medium=referral-link&amp;utm_campaign=sg_resources&amp;utm_content=freepik" TargetMode="External"/><Relationship Id="rId4" Type="http://schemas.openxmlformats.org/officeDocument/2006/relationships/hyperlink" Target="https://www.freepik.com/free-vector/realistic-human-internal-organs-anatomy-composition-with-isolated-image-liver-vector-illustration_23182753.htm/?utm_source=slidesgo_template&amp;utm_medium=referral-link&amp;utm_campaign=sg_resources&amp;utm_content=freepik" TargetMode="External"/><Relationship Id="rId9" Type="http://schemas.openxmlformats.org/officeDocument/2006/relationships/image" Target="../media/image13.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29.png"/><Relationship Id="rId8"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freepik.com/free-vector/human-anatomy-with-body-organs-names-realistic-illustration_6821709.htm/?utm_source=slidesgo_template&amp;utm_medium=referral-link&amp;utm_campaign=sg_resources&amp;utm_content=freepik" TargetMode="External"/><Relationship Id="rId4" Type="http://schemas.openxmlformats.org/officeDocument/2006/relationships/hyperlink" Target="https://www.freepik.com/free-vector/closed-medical-brown-glass-bottle-yellow-vitamins_7437921.htm/?utm_source=slidesgo_template&amp;utm_medium=referral-link&amp;utm_campaign=sg_resources&amp;utm_content=freepik" TargetMode="External"/><Relationship Id="rId9" Type="http://schemas.openxmlformats.org/officeDocument/2006/relationships/hyperlink" Target="https://www.freepik.com/free-photo/cheerful-ethnic-doctor-with-arms-crossed_1915438.htm/?utm_source=slidesgo_template&amp;utm_medium=referral-link&amp;utm_campaign=sg_resources&amp;utm_content=freepik" TargetMode="External"/><Relationship Id="rId5" Type="http://schemas.openxmlformats.org/officeDocument/2006/relationships/hyperlink" Target="https://www.freepik.com/free-vector/realistic-wine-elements-composition-with-bottles-glasses-wine-corks-paper-bag-corkscrews-green-olives_12938474.htm/?utm_source=slidesgo_template&amp;utm_medium=referral-link&amp;utm_campaign=sg_resources&amp;utm_content=freepik" TargetMode="External"/><Relationship Id="rId6" Type="http://schemas.openxmlformats.org/officeDocument/2006/relationships/hyperlink" Target="https://www.freepik.com/free-vector/realistic-microscopic-organisms-concept-with-colorful-bacteria-germs-viruses-different-shapes-illustration_12986250.htm/?utm_source=slidesgo_template&amp;utm_medium=referral-link&amp;utm_campaign=sg_resources&amp;utm_content=freepik" TargetMode="External"/><Relationship Id="rId7" Type="http://schemas.openxmlformats.org/officeDocument/2006/relationships/hyperlink" Target="https://www.freepik.com/free-vector/hepatoprotector-realistic-composition_6438437.htm/?utm_source=slidesgo_template&amp;utm_medium=referral-link&amp;utm_campaign=sg_resources&amp;utm_content=freepik" TargetMode="External"/><Relationship Id="rId8" Type="http://schemas.openxmlformats.org/officeDocument/2006/relationships/hyperlink" Target="https://www.freepik.com/free-photo/medium-shot-smiley-doctor-with-stethoscope_24799398.htm/?utm_source=slidesgo_template&amp;utm_medium=referral-link&amp;utm_campaign=sg_resources&amp;utm_content=freepik" TargetMode="External"/><Relationship Id="rId11" Type="http://schemas.openxmlformats.org/officeDocument/2006/relationships/hyperlink" Target="https://www.freepik.com/free-photo/man-with-medical-problems_7794963.htm/?utm_source=slidesgo_template&amp;utm_medium=referral-link&amp;utm_campaign=sg_resources&amp;utm_content=freepik" TargetMode="External"/><Relationship Id="rId10" Type="http://schemas.openxmlformats.org/officeDocument/2006/relationships/hyperlink" Target="https://www.freepik.com/free-photo/microscopic-germs-pathogens_15518299.htm/?utm_source=slidesgo_template&amp;utm_medium=referral-link&amp;utm_campaign=sg_resources&amp;utm_content=freepik" TargetMode="External"/><Relationship Id="rId1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 Id="rId3" Type="http://schemas.openxmlformats.org/officeDocument/2006/relationships/hyperlink" Target="http://bit.ly/2PfT4lq" TargetMode="External"/><Relationship Id="rId4" Type="http://schemas.openxmlformats.org/officeDocument/2006/relationships/slide" Target="/ppt/slides/slide27.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 Id="rId3" Type="http://schemas.openxmlformats.org/officeDocument/2006/relationships/hyperlink" Target="http://bit.ly/2PfT4lq" TargetMode="External"/><Relationship Id="rId4" Type="http://schemas.openxmlformats.org/officeDocument/2006/relationships/slide" Target="/ppt/slides/slide27.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hyperlink" Target="https://fonts.google.com/specimen/Anybod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7.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5.png"/><Relationship Id="rId14" Type="http://schemas.openxmlformats.org/officeDocument/2006/relationships/image" Target="../media/image21.png"/><Relationship Id="rId17" Type="http://schemas.openxmlformats.org/officeDocument/2006/relationships/image" Target="../media/image16.png"/><Relationship Id="rId16" Type="http://schemas.openxmlformats.org/officeDocument/2006/relationships/image" Target="../media/image20.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 Id="rId3" Type="http://schemas.openxmlformats.org/officeDocument/2006/relationships/hyperlink" Target="https://bit.ly/2ZjL1pd"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 Id="rId3" Type="http://schemas.openxmlformats.org/officeDocument/2006/relationships/hyperlink" Target="https://workspace.google.com/marketplace/app/icons_for_slides_docs/381578326502"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 Id="rId3" Type="http://schemas.openxmlformats.org/officeDocument/2006/relationships/hyperlink" Target="http://bit.ly/2PfT4lq" TargetMode="Externa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ctrTitle"/>
          </p:nvPr>
        </p:nvSpPr>
        <p:spPr>
          <a:xfrm>
            <a:off x="736076" y="797944"/>
            <a:ext cx="5559600" cy="25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LIVER INFLAMMATION</a:t>
            </a:r>
            <a:r>
              <a:rPr lang="en"/>
              <a:t> </a:t>
            </a:r>
            <a:r>
              <a:rPr lang="en">
                <a:solidFill>
                  <a:schemeClr val="accent3"/>
                </a:solidFill>
              </a:rPr>
              <a:t>DISEASES</a:t>
            </a:r>
            <a:endParaRPr>
              <a:solidFill>
                <a:schemeClr val="accent3"/>
              </a:solidFill>
            </a:endParaRPr>
          </a:p>
        </p:txBody>
      </p:sp>
      <p:sp>
        <p:nvSpPr>
          <p:cNvPr id="183" name="Google Shape;183;p32"/>
          <p:cNvSpPr txBox="1"/>
          <p:nvPr>
            <p:ph idx="1" type="subTitle"/>
          </p:nvPr>
        </p:nvSpPr>
        <p:spPr>
          <a:xfrm>
            <a:off x="736076" y="3693644"/>
            <a:ext cx="55596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cxnSp>
        <p:nvCxnSpPr>
          <p:cNvPr id="184" name="Google Shape;184;p32"/>
          <p:cNvCxnSpPr/>
          <p:nvPr/>
        </p:nvCxnSpPr>
        <p:spPr>
          <a:xfrm>
            <a:off x="812776" y="3530700"/>
            <a:ext cx="4715400" cy="0"/>
          </a:xfrm>
          <a:prstGeom prst="straightConnector1">
            <a:avLst/>
          </a:prstGeom>
          <a:noFill/>
          <a:ln cap="flat" cmpd="sng" w="9525">
            <a:solidFill>
              <a:schemeClr val="dk1"/>
            </a:solidFill>
            <a:prstDash val="solid"/>
            <a:round/>
            <a:headEnd len="med" w="med" type="none"/>
            <a:tailEnd len="med" w="med" type="none"/>
          </a:ln>
        </p:spPr>
      </p:cxnSp>
      <p:pic>
        <p:nvPicPr>
          <p:cNvPr id="185" name="Google Shape;185;p32"/>
          <p:cNvPicPr preferRelativeResize="0"/>
          <p:nvPr/>
        </p:nvPicPr>
        <p:blipFill>
          <a:blip r:embed="rId3">
            <a:alphaModFix/>
          </a:blip>
          <a:stretch>
            <a:fillRect/>
          </a:stretch>
        </p:blipFill>
        <p:spPr>
          <a:xfrm>
            <a:off x="5177776" y="2670878"/>
            <a:ext cx="3260677" cy="18771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41"/>
          <p:cNvPicPr preferRelativeResize="0"/>
          <p:nvPr/>
        </p:nvPicPr>
        <p:blipFill>
          <a:blip r:embed="rId3">
            <a:alphaModFix/>
          </a:blip>
          <a:stretch>
            <a:fillRect/>
          </a:stretch>
        </p:blipFill>
        <p:spPr>
          <a:xfrm>
            <a:off x="6201551" y="1135089"/>
            <a:ext cx="1856599" cy="3388877"/>
          </a:xfrm>
          <a:prstGeom prst="rect">
            <a:avLst/>
          </a:prstGeom>
          <a:noFill/>
          <a:ln>
            <a:noFill/>
          </a:ln>
        </p:spPr>
      </p:pic>
      <p:sp>
        <p:nvSpPr>
          <p:cNvPr id="349" name="Google Shape;349;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SYMPTOMS </a:t>
            </a:r>
            <a:r>
              <a:rPr lang="en">
                <a:solidFill>
                  <a:schemeClr val="accent3"/>
                </a:solidFill>
              </a:rPr>
              <a:t>OF THE DISEASE</a:t>
            </a:r>
            <a:endParaRPr>
              <a:solidFill>
                <a:schemeClr val="accent3"/>
              </a:solidFill>
            </a:endParaRPr>
          </a:p>
        </p:txBody>
      </p:sp>
      <p:sp>
        <p:nvSpPr>
          <p:cNvPr id="350" name="Google Shape;350;p41"/>
          <p:cNvSpPr txBox="1"/>
          <p:nvPr/>
        </p:nvSpPr>
        <p:spPr>
          <a:xfrm flipH="1">
            <a:off x="1630275" y="1584350"/>
            <a:ext cx="15477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Anybody"/>
                <a:ea typeface="Anybody"/>
                <a:cs typeface="Anybody"/>
                <a:sym typeface="Anybody"/>
              </a:rPr>
              <a:t>MERCURY</a:t>
            </a:r>
            <a:endParaRPr sz="2400">
              <a:solidFill>
                <a:schemeClr val="dk1"/>
              </a:solidFill>
              <a:latin typeface="Anybody"/>
              <a:ea typeface="Anybody"/>
              <a:cs typeface="Anybody"/>
              <a:sym typeface="Anybody"/>
            </a:endParaRPr>
          </a:p>
        </p:txBody>
      </p:sp>
      <p:sp>
        <p:nvSpPr>
          <p:cNvPr id="351" name="Google Shape;351;p41"/>
          <p:cNvSpPr txBox="1"/>
          <p:nvPr/>
        </p:nvSpPr>
        <p:spPr>
          <a:xfrm flipH="1">
            <a:off x="3178052" y="1584350"/>
            <a:ext cx="24798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ybody"/>
                <a:ea typeface="Anybody"/>
                <a:cs typeface="Anybody"/>
                <a:sym typeface="Anybody"/>
              </a:rPr>
              <a:t>Mercury is</a:t>
            </a:r>
            <a:r>
              <a:rPr lang="en">
                <a:solidFill>
                  <a:schemeClr val="dk1"/>
                </a:solidFill>
                <a:latin typeface="Anybody"/>
                <a:ea typeface="Anybody"/>
                <a:cs typeface="Anybody"/>
                <a:sym typeface="Anybody"/>
              </a:rPr>
              <a:t> the closest planet to the Sun</a:t>
            </a:r>
            <a:endParaRPr>
              <a:solidFill>
                <a:schemeClr val="dk1"/>
              </a:solidFill>
              <a:latin typeface="Anybody"/>
              <a:ea typeface="Anybody"/>
              <a:cs typeface="Anybody"/>
              <a:sym typeface="Anybody"/>
            </a:endParaRPr>
          </a:p>
        </p:txBody>
      </p:sp>
      <p:sp>
        <p:nvSpPr>
          <p:cNvPr id="352" name="Google Shape;352;p41"/>
          <p:cNvSpPr txBox="1"/>
          <p:nvPr/>
        </p:nvSpPr>
        <p:spPr>
          <a:xfrm flipH="1">
            <a:off x="1630275" y="2587125"/>
            <a:ext cx="15477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Anybody"/>
                <a:ea typeface="Anybody"/>
                <a:cs typeface="Anybody"/>
                <a:sym typeface="Anybody"/>
              </a:rPr>
              <a:t>VENUS</a:t>
            </a:r>
            <a:endParaRPr sz="2400">
              <a:solidFill>
                <a:schemeClr val="dk1"/>
              </a:solidFill>
              <a:latin typeface="Anybody"/>
              <a:ea typeface="Anybody"/>
              <a:cs typeface="Anybody"/>
              <a:sym typeface="Anybody"/>
            </a:endParaRPr>
          </a:p>
        </p:txBody>
      </p:sp>
      <p:sp>
        <p:nvSpPr>
          <p:cNvPr id="353" name="Google Shape;353;p41"/>
          <p:cNvSpPr txBox="1"/>
          <p:nvPr/>
        </p:nvSpPr>
        <p:spPr>
          <a:xfrm flipH="1">
            <a:off x="3178052" y="2587125"/>
            <a:ext cx="24798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ybody"/>
                <a:ea typeface="Anybody"/>
                <a:cs typeface="Anybody"/>
                <a:sym typeface="Anybody"/>
              </a:rPr>
              <a:t>Venus is the second planet from the Sun</a:t>
            </a:r>
            <a:endParaRPr>
              <a:solidFill>
                <a:schemeClr val="dk1"/>
              </a:solidFill>
              <a:latin typeface="Anybody"/>
              <a:ea typeface="Anybody"/>
              <a:cs typeface="Anybody"/>
              <a:sym typeface="Anybody"/>
            </a:endParaRPr>
          </a:p>
        </p:txBody>
      </p:sp>
      <p:sp>
        <p:nvSpPr>
          <p:cNvPr id="354" name="Google Shape;354;p41"/>
          <p:cNvSpPr txBox="1"/>
          <p:nvPr/>
        </p:nvSpPr>
        <p:spPr>
          <a:xfrm flipH="1">
            <a:off x="1630275" y="3589900"/>
            <a:ext cx="15477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Anybody"/>
                <a:ea typeface="Anybody"/>
                <a:cs typeface="Anybody"/>
                <a:sym typeface="Anybody"/>
              </a:rPr>
              <a:t>MARS</a:t>
            </a:r>
            <a:endParaRPr sz="2400">
              <a:solidFill>
                <a:schemeClr val="dk1"/>
              </a:solidFill>
              <a:latin typeface="Anybody"/>
              <a:ea typeface="Anybody"/>
              <a:cs typeface="Anybody"/>
              <a:sym typeface="Anybody"/>
            </a:endParaRPr>
          </a:p>
        </p:txBody>
      </p:sp>
      <p:sp>
        <p:nvSpPr>
          <p:cNvPr id="355" name="Google Shape;355;p41"/>
          <p:cNvSpPr txBox="1"/>
          <p:nvPr/>
        </p:nvSpPr>
        <p:spPr>
          <a:xfrm flipH="1">
            <a:off x="3178052" y="3589900"/>
            <a:ext cx="24798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ybody"/>
                <a:ea typeface="Anybody"/>
                <a:cs typeface="Anybody"/>
                <a:sym typeface="Anybody"/>
              </a:rPr>
              <a:t>Despite being red, Mars is actually a cold place</a:t>
            </a:r>
            <a:endParaRPr>
              <a:solidFill>
                <a:schemeClr val="dk1"/>
              </a:solidFill>
              <a:latin typeface="Anybody"/>
              <a:ea typeface="Anybody"/>
              <a:cs typeface="Anybody"/>
              <a:sym typeface="Anybody"/>
            </a:endParaRPr>
          </a:p>
        </p:txBody>
      </p:sp>
      <p:cxnSp>
        <p:nvCxnSpPr>
          <p:cNvPr id="356" name="Google Shape;356;p41"/>
          <p:cNvCxnSpPr>
            <a:stCxn id="351" idx="1"/>
            <a:endCxn id="357" idx="1"/>
          </p:cNvCxnSpPr>
          <p:nvPr/>
        </p:nvCxnSpPr>
        <p:spPr>
          <a:xfrm>
            <a:off x="5657852" y="1826750"/>
            <a:ext cx="1719300" cy="75900"/>
          </a:xfrm>
          <a:prstGeom prst="bentConnector3">
            <a:avLst>
              <a:gd fmla="val 49998" name="adj1"/>
            </a:avLst>
          </a:prstGeom>
          <a:noFill/>
          <a:ln cap="flat" cmpd="sng" w="9525">
            <a:solidFill>
              <a:schemeClr val="dk1"/>
            </a:solidFill>
            <a:prstDash val="solid"/>
            <a:round/>
            <a:headEnd len="med" w="med" type="none"/>
            <a:tailEnd len="med" w="med" type="diamond"/>
          </a:ln>
        </p:spPr>
      </p:cxnSp>
      <p:cxnSp>
        <p:nvCxnSpPr>
          <p:cNvPr id="358" name="Google Shape;358;p41"/>
          <p:cNvCxnSpPr>
            <a:stCxn id="353" idx="1"/>
            <a:endCxn id="359" idx="1"/>
          </p:cNvCxnSpPr>
          <p:nvPr/>
        </p:nvCxnSpPr>
        <p:spPr>
          <a:xfrm flipH="1" rot="10800000">
            <a:off x="5657852" y="2571825"/>
            <a:ext cx="1020300" cy="257700"/>
          </a:xfrm>
          <a:prstGeom prst="bentConnector3">
            <a:avLst>
              <a:gd fmla="val 49996" name="adj1"/>
            </a:avLst>
          </a:prstGeom>
          <a:noFill/>
          <a:ln cap="flat" cmpd="sng" w="9525">
            <a:solidFill>
              <a:schemeClr val="dk1"/>
            </a:solidFill>
            <a:prstDash val="solid"/>
            <a:round/>
            <a:headEnd len="med" w="med" type="none"/>
            <a:tailEnd len="med" w="med" type="diamond"/>
          </a:ln>
        </p:spPr>
      </p:cxnSp>
      <p:cxnSp>
        <p:nvCxnSpPr>
          <p:cNvPr id="360" name="Google Shape;360;p41"/>
          <p:cNvCxnSpPr>
            <a:stCxn id="355" idx="1"/>
            <a:endCxn id="361" idx="1"/>
          </p:cNvCxnSpPr>
          <p:nvPr/>
        </p:nvCxnSpPr>
        <p:spPr>
          <a:xfrm flipH="1" rot="10800000">
            <a:off x="5657852" y="3331000"/>
            <a:ext cx="1668000" cy="501300"/>
          </a:xfrm>
          <a:prstGeom prst="bentConnector3">
            <a:avLst>
              <a:gd fmla="val 49998" name="adj1"/>
            </a:avLst>
          </a:prstGeom>
          <a:noFill/>
          <a:ln cap="flat" cmpd="sng" w="9525">
            <a:solidFill>
              <a:schemeClr val="dk1"/>
            </a:solidFill>
            <a:prstDash val="solid"/>
            <a:round/>
            <a:headEnd len="med" w="med" type="none"/>
            <a:tailEnd len="med" w="med" type="diamond"/>
          </a:ln>
        </p:spPr>
      </p:cxnSp>
      <p:sp>
        <p:nvSpPr>
          <p:cNvPr id="362" name="Google Shape;362;p41"/>
          <p:cNvSpPr/>
          <p:nvPr/>
        </p:nvSpPr>
        <p:spPr>
          <a:xfrm>
            <a:off x="809613" y="1529600"/>
            <a:ext cx="649200" cy="5943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Anybody"/>
                <a:ea typeface="Anybody"/>
                <a:cs typeface="Anybody"/>
                <a:sym typeface="Anybody"/>
              </a:rPr>
              <a:t>01</a:t>
            </a:r>
            <a:endParaRPr/>
          </a:p>
        </p:txBody>
      </p:sp>
      <p:sp>
        <p:nvSpPr>
          <p:cNvPr id="363" name="Google Shape;363;p41"/>
          <p:cNvSpPr/>
          <p:nvPr/>
        </p:nvSpPr>
        <p:spPr>
          <a:xfrm>
            <a:off x="809613" y="2532375"/>
            <a:ext cx="649200" cy="5943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Anybody"/>
                <a:ea typeface="Anybody"/>
                <a:cs typeface="Anybody"/>
                <a:sym typeface="Anybody"/>
              </a:rPr>
              <a:t>02</a:t>
            </a:r>
            <a:endParaRPr/>
          </a:p>
        </p:txBody>
      </p:sp>
      <p:sp>
        <p:nvSpPr>
          <p:cNvPr id="364" name="Google Shape;364;p41"/>
          <p:cNvSpPr/>
          <p:nvPr/>
        </p:nvSpPr>
        <p:spPr>
          <a:xfrm>
            <a:off x="809613" y="3535150"/>
            <a:ext cx="649200" cy="5943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Anybody"/>
                <a:ea typeface="Anybody"/>
                <a:cs typeface="Anybody"/>
                <a:sym typeface="Anybody"/>
              </a:rPr>
              <a:t>03</a:t>
            </a:r>
            <a:endParaRPr/>
          </a:p>
        </p:txBody>
      </p:sp>
      <p:cxnSp>
        <p:nvCxnSpPr>
          <p:cNvPr id="365" name="Google Shape;365;p41"/>
          <p:cNvCxnSpPr>
            <a:stCxn id="362" idx="2"/>
            <a:endCxn id="363" idx="0"/>
          </p:cNvCxnSpPr>
          <p:nvPr/>
        </p:nvCxnSpPr>
        <p:spPr>
          <a:xfrm>
            <a:off x="1134213" y="2123900"/>
            <a:ext cx="0" cy="408600"/>
          </a:xfrm>
          <a:prstGeom prst="straightConnector1">
            <a:avLst/>
          </a:prstGeom>
          <a:noFill/>
          <a:ln cap="flat" cmpd="sng" w="9525">
            <a:solidFill>
              <a:schemeClr val="dk1"/>
            </a:solidFill>
            <a:prstDash val="solid"/>
            <a:round/>
            <a:headEnd len="med" w="med" type="none"/>
            <a:tailEnd len="med" w="med" type="none"/>
          </a:ln>
        </p:spPr>
      </p:cxnSp>
      <p:cxnSp>
        <p:nvCxnSpPr>
          <p:cNvPr id="366" name="Google Shape;366;p41"/>
          <p:cNvCxnSpPr>
            <a:stCxn id="363" idx="2"/>
            <a:endCxn id="364" idx="0"/>
          </p:cNvCxnSpPr>
          <p:nvPr/>
        </p:nvCxnSpPr>
        <p:spPr>
          <a:xfrm>
            <a:off x="1134213" y="3126675"/>
            <a:ext cx="0" cy="408600"/>
          </a:xfrm>
          <a:prstGeom prst="straightConnector1">
            <a:avLst/>
          </a:prstGeom>
          <a:noFill/>
          <a:ln cap="flat" cmpd="sng" w="9525">
            <a:solidFill>
              <a:schemeClr val="dk1"/>
            </a:solidFill>
            <a:prstDash val="solid"/>
            <a:round/>
            <a:headEnd len="med" w="med" type="none"/>
            <a:tailEnd len="med" w="med" type="none"/>
          </a:ln>
        </p:spPr>
      </p:cxnSp>
      <p:sp>
        <p:nvSpPr>
          <p:cNvPr id="359" name="Google Shape;359;p41"/>
          <p:cNvSpPr/>
          <p:nvPr/>
        </p:nvSpPr>
        <p:spPr>
          <a:xfrm>
            <a:off x="6678075" y="2405100"/>
            <a:ext cx="333300" cy="33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p:nvPr/>
        </p:nvSpPr>
        <p:spPr>
          <a:xfrm>
            <a:off x="7377075" y="1735850"/>
            <a:ext cx="333300" cy="33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a:off x="7325775" y="3164325"/>
            <a:ext cx="333300" cy="33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2"/>
          <p:cNvSpPr txBox="1"/>
          <p:nvPr>
            <p:ph type="title"/>
          </p:nvPr>
        </p:nvSpPr>
        <p:spPr>
          <a:xfrm>
            <a:off x="694048" y="1192800"/>
            <a:ext cx="42696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a:t>
            </a:r>
            <a:r>
              <a:rPr lang="en">
                <a:solidFill>
                  <a:schemeClr val="dk2"/>
                </a:solidFill>
              </a:rPr>
              <a:t>WORDS</a:t>
            </a:r>
            <a:endParaRPr>
              <a:solidFill>
                <a:schemeClr val="dk2"/>
              </a:solidFill>
            </a:endParaRPr>
          </a:p>
        </p:txBody>
      </p:sp>
      <p:cxnSp>
        <p:nvCxnSpPr>
          <p:cNvPr id="372" name="Google Shape;372;p42"/>
          <p:cNvCxnSpPr/>
          <p:nvPr/>
        </p:nvCxnSpPr>
        <p:spPr>
          <a:xfrm>
            <a:off x="757200" y="3950700"/>
            <a:ext cx="7629600" cy="0"/>
          </a:xfrm>
          <a:prstGeom prst="straightConnector1">
            <a:avLst/>
          </a:prstGeom>
          <a:noFill/>
          <a:ln cap="flat" cmpd="sng" w="9525">
            <a:solidFill>
              <a:schemeClr val="dk1"/>
            </a:solidFill>
            <a:prstDash val="solid"/>
            <a:round/>
            <a:headEnd len="med" w="med" type="none"/>
            <a:tailEnd len="med" w="med" type="none"/>
          </a:ln>
        </p:spPr>
      </p:cxnSp>
      <p:pic>
        <p:nvPicPr>
          <p:cNvPr id="373" name="Google Shape;373;p42"/>
          <p:cNvPicPr preferRelativeResize="0"/>
          <p:nvPr/>
        </p:nvPicPr>
        <p:blipFill>
          <a:blip r:embed="rId3">
            <a:alphaModFix/>
          </a:blip>
          <a:stretch>
            <a:fillRect/>
          </a:stretch>
        </p:blipFill>
        <p:spPr>
          <a:xfrm>
            <a:off x="5189274" y="1518890"/>
            <a:ext cx="3260677" cy="18771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a:t>
            </a:r>
            <a:r>
              <a:rPr lang="en">
                <a:solidFill>
                  <a:schemeClr val="accent3"/>
                </a:solidFill>
              </a:rPr>
              <a:t>FACTORS</a:t>
            </a:r>
            <a:endParaRPr>
              <a:solidFill>
                <a:schemeClr val="accent3"/>
              </a:solidFill>
            </a:endParaRPr>
          </a:p>
        </p:txBody>
      </p:sp>
      <p:sp>
        <p:nvSpPr>
          <p:cNvPr id="379" name="Google Shape;379;p43"/>
          <p:cNvSpPr txBox="1"/>
          <p:nvPr/>
        </p:nvSpPr>
        <p:spPr>
          <a:xfrm>
            <a:off x="808901" y="3121771"/>
            <a:ext cx="19152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Anybody"/>
                <a:ea typeface="Anybody"/>
                <a:cs typeface="Anybody"/>
                <a:sym typeface="Anybody"/>
              </a:rPr>
              <a:t>MARS</a:t>
            </a:r>
            <a:endParaRPr sz="2400">
              <a:solidFill>
                <a:schemeClr val="dk1"/>
              </a:solidFill>
              <a:latin typeface="Anybody"/>
              <a:ea typeface="Anybody"/>
              <a:cs typeface="Anybody"/>
              <a:sym typeface="Anybody"/>
            </a:endParaRPr>
          </a:p>
        </p:txBody>
      </p:sp>
      <p:sp>
        <p:nvSpPr>
          <p:cNvPr id="380" name="Google Shape;380;p43"/>
          <p:cNvSpPr txBox="1"/>
          <p:nvPr/>
        </p:nvSpPr>
        <p:spPr>
          <a:xfrm>
            <a:off x="808901" y="3560047"/>
            <a:ext cx="1915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ybody"/>
                <a:ea typeface="Anybody"/>
                <a:cs typeface="Anybody"/>
                <a:sym typeface="Anybody"/>
              </a:rPr>
              <a:t>Despite being red, Mars is a cold place</a:t>
            </a:r>
            <a:endParaRPr>
              <a:solidFill>
                <a:schemeClr val="dk1"/>
              </a:solidFill>
              <a:latin typeface="Anybody"/>
              <a:ea typeface="Anybody"/>
              <a:cs typeface="Anybody"/>
              <a:sym typeface="Anybody"/>
            </a:endParaRPr>
          </a:p>
        </p:txBody>
      </p:sp>
      <p:sp>
        <p:nvSpPr>
          <p:cNvPr id="381" name="Google Shape;381;p43"/>
          <p:cNvSpPr txBox="1"/>
          <p:nvPr/>
        </p:nvSpPr>
        <p:spPr>
          <a:xfrm>
            <a:off x="808901" y="1508100"/>
            <a:ext cx="19152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Anybody"/>
                <a:ea typeface="Anybody"/>
                <a:cs typeface="Anybody"/>
                <a:sym typeface="Anybody"/>
              </a:rPr>
              <a:t>MERCURY</a:t>
            </a:r>
            <a:endParaRPr sz="2400">
              <a:solidFill>
                <a:schemeClr val="dk1"/>
              </a:solidFill>
              <a:latin typeface="Anybody"/>
              <a:ea typeface="Anybody"/>
              <a:cs typeface="Anybody"/>
              <a:sym typeface="Anybody"/>
            </a:endParaRPr>
          </a:p>
        </p:txBody>
      </p:sp>
      <p:sp>
        <p:nvSpPr>
          <p:cNvPr id="382" name="Google Shape;382;p43"/>
          <p:cNvSpPr txBox="1"/>
          <p:nvPr/>
        </p:nvSpPr>
        <p:spPr>
          <a:xfrm>
            <a:off x="808901" y="1946364"/>
            <a:ext cx="1915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ybody"/>
                <a:ea typeface="Anybody"/>
                <a:cs typeface="Anybody"/>
                <a:sym typeface="Anybody"/>
              </a:rPr>
              <a:t>It’s the closest planet to the Sun</a:t>
            </a:r>
            <a:endParaRPr>
              <a:solidFill>
                <a:schemeClr val="dk1"/>
              </a:solidFill>
              <a:latin typeface="Anybody"/>
              <a:ea typeface="Anybody"/>
              <a:cs typeface="Anybody"/>
              <a:sym typeface="Anybody"/>
            </a:endParaRPr>
          </a:p>
        </p:txBody>
      </p:sp>
      <p:sp>
        <p:nvSpPr>
          <p:cNvPr id="383" name="Google Shape;383;p43"/>
          <p:cNvSpPr txBox="1"/>
          <p:nvPr/>
        </p:nvSpPr>
        <p:spPr>
          <a:xfrm>
            <a:off x="6161838" y="1371600"/>
            <a:ext cx="2182800" cy="5238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Anybody"/>
                <a:ea typeface="Anybody"/>
                <a:cs typeface="Anybody"/>
                <a:sym typeface="Anybody"/>
              </a:rPr>
              <a:t>60%</a:t>
            </a:r>
            <a:endParaRPr sz="3000">
              <a:solidFill>
                <a:schemeClr val="dk1"/>
              </a:solidFill>
              <a:latin typeface="Anybody"/>
              <a:ea typeface="Anybody"/>
              <a:cs typeface="Anybody"/>
              <a:sym typeface="Anybody"/>
            </a:endParaRPr>
          </a:p>
        </p:txBody>
      </p:sp>
      <p:sp>
        <p:nvSpPr>
          <p:cNvPr id="384" name="Google Shape;384;p43"/>
          <p:cNvSpPr txBox="1"/>
          <p:nvPr/>
        </p:nvSpPr>
        <p:spPr>
          <a:xfrm>
            <a:off x="6161838" y="1895494"/>
            <a:ext cx="2182800" cy="41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latin typeface="Anybody"/>
                <a:ea typeface="Anybody"/>
                <a:cs typeface="Anybody"/>
                <a:sym typeface="Anybody"/>
              </a:rPr>
              <a:t>Risk factor 1</a:t>
            </a:r>
            <a:endParaRPr>
              <a:solidFill>
                <a:schemeClr val="dk1"/>
              </a:solidFill>
              <a:latin typeface="Anybody"/>
              <a:ea typeface="Anybody"/>
              <a:cs typeface="Anybody"/>
              <a:sym typeface="Anybody"/>
            </a:endParaRPr>
          </a:p>
        </p:txBody>
      </p:sp>
      <p:sp>
        <p:nvSpPr>
          <p:cNvPr id="385" name="Google Shape;385;p43"/>
          <p:cNvSpPr txBox="1"/>
          <p:nvPr/>
        </p:nvSpPr>
        <p:spPr>
          <a:xfrm>
            <a:off x="6161838" y="2312507"/>
            <a:ext cx="2182800" cy="5238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Anybody"/>
                <a:ea typeface="Anybody"/>
                <a:cs typeface="Anybody"/>
                <a:sym typeface="Anybody"/>
              </a:rPr>
              <a:t>50%</a:t>
            </a:r>
            <a:endParaRPr sz="3000">
              <a:solidFill>
                <a:schemeClr val="dk1"/>
              </a:solidFill>
              <a:latin typeface="Anybody"/>
              <a:ea typeface="Anybody"/>
              <a:cs typeface="Anybody"/>
              <a:sym typeface="Anybody"/>
            </a:endParaRPr>
          </a:p>
        </p:txBody>
      </p:sp>
      <p:sp>
        <p:nvSpPr>
          <p:cNvPr id="386" name="Google Shape;386;p43"/>
          <p:cNvSpPr txBox="1"/>
          <p:nvPr/>
        </p:nvSpPr>
        <p:spPr>
          <a:xfrm>
            <a:off x="6161838" y="2836401"/>
            <a:ext cx="2182800" cy="41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ybody"/>
                <a:ea typeface="Anybody"/>
                <a:cs typeface="Anybody"/>
                <a:sym typeface="Anybody"/>
              </a:rPr>
              <a:t>Risk factor 2</a:t>
            </a:r>
            <a:endParaRPr>
              <a:solidFill>
                <a:schemeClr val="dk1"/>
              </a:solidFill>
              <a:latin typeface="Anybody"/>
              <a:ea typeface="Anybody"/>
              <a:cs typeface="Anybody"/>
              <a:sym typeface="Anybody"/>
            </a:endParaRPr>
          </a:p>
          <a:p>
            <a:pPr indent="0" lvl="0" marL="0" rtl="0" algn="ctr">
              <a:spcBef>
                <a:spcPts val="1600"/>
              </a:spcBef>
              <a:spcAft>
                <a:spcPts val="0"/>
              </a:spcAft>
              <a:buNone/>
            </a:pPr>
            <a:r>
              <a:t/>
            </a:r>
            <a:endParaRPr>
              <a:solidFill>
                <a:schemeClr val="dk1"/>
              </a:solidFill>
              <a:latin typeface="Anybody"/>
              <a:ea typeface="Anybody"/>
              <a:cs typeface="Anybody"/>
              <a:sym typeface="Anybody"/>
            </a:endParaRPr>
          </a:p>
          <a:p>
            <a:pPr indent="0" lvl="0" marL="0" rtl="0" algn="ctr">
              <a:spcBef>
                <a:spcPts val="1600"/>
              </a:spcBef>
              <a:spcAft>
                <a:spcPts val="1600"/>
              </a:spcAft>
              <a:buNone/>
            </a:pPr>
            <a:r>
              <a:t/>
            </a:r>
            <a:endParaRPr>
              <a:solidFill>
                <a:schemeClr val="dk1"/>
              </a:solidFill>
              <a:latin typeface="Anybody"/>
              <a:ea typeface="Anybody"/>
              <a:cs typeface="Anybody"/>
              <a:sym typeface="Anybody"/>
            </a:endParaRPr>
          </a:p>
        </p:txBody>
      </p:sp>
      <p:sp>
        <p:nvSpPr>
          <p:cNvPr id="387" name="Google Shape;387;p43"/>
          <p:cNvSpPr txBox="1"/>
          <p:nvPr/>
        </p:nvSpPr>
        <p:spPr>
          <a:xfrm>
            <a:off x="6161838" y="3253414"/>
            <a:ext cx="2182800" cy="5238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Anybody"/>
                <a:ea typeface="Anybody"/>
                <a:cs typeface="Anybody"/>
                <a:sym typeface="Anybody"/>
              </a:rPr>
              <a:t>90%</a:t>
            </a:r>
            <a:endParaRPr sz="3000">
              <a:solidFill>
                <a:schemeClr val="dk1"/>
              </a:solidFill>
              <a:latin typeface="Anybody"/>
              <a:ea typeface="Anybody"/>
              <a:cs typeface="Anybody"/>
              <a:sym typeface="Anybody"/>
            </a:endParaRPr>
          </a:p>
        </p:txBody>
      </p:sp>
      <p:sp>
        <p:nvSpPr>
          <p:cNvPr id="388" name="Google Shape;388;p43"/>
          <p:cNvSpPr txBox="1"/>
          <p:nvPr/>
        </p:nvSpPr>
        <p:spPr>
          <a:xfrm>
            <a:off x="6161838" y="3777308"/>
            <a:ext cx="2182800" cy="41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latin typeface="Anybody"/>
                <a:ea typeface="Anybody"/>
                <a:cs typeface="Anybody"/>
                <a:sym typeface="Anybody"/>
              </a:rPr>
              <a:t>Risk factor 3</a:t>
            </a:r>
            <a:endParaRPr>
              <a:solidFill>
                <a:schemeClr val="dk1"/>
              </a:solidFill>
              <a:latin typeface="Anybody"/>
              <a:ea typeface="Anybody"/>
              <a:cs typeface="Anybody"/>
              <a:sym typeface="Anybody"/>
            </a:endParaRPr>
          </a:p>
        </p:txBody>
      </p:sp>
      <p:sp>
        <p:nvSpPr>
          <p:cNvPr id="389" name="Google Shape;389;p43"/>
          <p:cNvSpPr txBox="1"/>
          <p:nvPr/>
        </p:nvSpPr>
        <p:spPr>
          <a:xfrm>
            <a:off x="1471950" y="4179900"/>
            <a:ext cx="6200100" cy="42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nybody"/>
                <a:ea typeface="Anybody"/>
                <a:cs typeface="Anybody"/>
                <a:sym typeface="Anybody"/>
              </a:rPr>
              <a:t>Follow the link in the graph to modify its data and then paste the new one here. </a:t>
            </a:r>
            <a:r>
              <a:rPr b="1" lang="en" sz="1200">
                <a:solidFill>
                  <a:schemeClr val="dk1"/>
                </a:solidFill>
                <a:uFill>
                  <a:noFill/>
                </a:uFill>
                <a:latin typeface="Anybody"/>
                <a:ea typeface="Anybody"/>
                <a:cs typeface="Anybody"/>
                <a:sym typeface="Anybody"/>
                <a:hlinkClick r:id="rId3">
                  <a:extLst>
                    <a:ext uri="{A12FA001-AC4F-418D-AE19-62706E023703}">
                      <ahyp:hlinkClr val="tx"/>
                    </a:ext>
                  </a:extLst>
                </a:hlinkClick>
              </a:rPr>
              <a:t>For more info, click here</a:t>
            </a:r>
            <a:endParaRPr sz="1200">
              <a:solidFill>
                <a:schemeClr val="dk1"/>
              </a:solidFill>
              <a:latin typeface="Anybody"/>
              <a:ea typeface="Anybody"/>
              <a:cs typeface="Anybody"/>
              <a:sym typeface="Anybody"/>
            </a:endParaRPr>
          </a:p>
        </p:txBody>
      </p:sp>
      <p:sp>
        <p:nvSpPr>
          <p:cNvPr id="390" name="Google Shape;390;p43"/>
          <p:cNvSpPr/>
          <p:nvPr/>
        </p:nvSpPr>
        <p:spPr>
          <a:xfrm>
            <a:off x="904996" y="1121100"/>
            <a:ext cx="422700" cy="3870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3"/>
          <p:cNvSpPr/>
          <p:nvPr/>
        </p:nvSpPr>
        <p:spPr>
          <a:xfrm>
            <a:off x="904996" y="2734775"/>
            <a:ext cx="422700" cy="387000"/>
          </a:xfrm>
          <a:prstGeom prst="rect">
            <a:avLst/>
          </a:prstGeom>
          <a:gradFill>
            <a:gsLst>
              <a:gs pos="0">
                <a:schemeClr val="accent3"/>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2" name="Google Shape;392;p43" title="Gráfico">
            <a:hlinkClick r:id="rId4"/>
          </p:cNvPr>
          <p:cNvPicPr preferRelativeResize="0"/>
          <p:nvPr/>
        </p:nvPicPr>
        <p:blipFill>
          <a:blip r:embed="rId5">
            <a:alphaModFix/>
          </a:blip>
          <a:stretch>
            <a:fillRect/>
          </a:stretch>
        </p:blipFill>
        <p:spPr>
          <a:xfrm>
            <a:off x="2724100" y="1121099"/>
            <a:ext cx="3320150" cy="3011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4"/>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a:t>
            </a:r>
            <a:r>
              <a:rPr lang="en">
                <a:solidFill>
                  <a:schemeClr val="accent3"/>
                </a:solidFill>
              </a:rPr>
              <a:t>NUMBERS</a:t>
            </a:r>
            <a:endParaRPr>
              <a:solidFill>
                <a:schemeClr val="accent3"/>
              </a:solidFill>
            </a:endParaRPr>
          </a:p>
        </p:txBody>
      </p:sp>
      <p:sp>
        <p:nvSpPr>
          <p:cNvPr id="398" name="Google Shape;398;p44"/>
          <p:cNvSpPr txBox="1"/>
          <p:nvPr>
            <p:ph idx="2" type="title"/>
          </p:nvPr>
        </p:nvSpPr>
        <p:spPr>
          <a:xfrm>
            <a:off x="1310513" y="1554575"/>
            <a:ext cx="1095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399" name="Google Shape;399;p44"/>
          <p:cNvSpPr txBox="1"/>
          <p:nvPr>
            <p:ph idx="3" type="subTitle"/>
          </p:nvPr>
        </p:nvSpPr>
        <p:spPr>
          <a:xfrm flipH="1">
            <a:off x="717713" y="2363675"/>
            <a:ext cx="22806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400" name="Google Shape;400;p44"/>
          <p:cNvSpPr txBox="1"/>
          <p:nvPr>
            <p:ph idx="4" type="title"/>
          </p:nvPr>
        </p:nvSpPr>
        <p:spPr>
          <a:xfrm>
            <a:off x="6737583" y="1554575"/>
            <a:ext cx="1095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401" name="Google Shape;401;p44"/>
          <p:cNvSpPr txBox="1"/>
          <p:nvPr>
            <p:ph idx="5" type="subTitle"/>
          </p:nvPr>
        </p:nvSpPr>
        <p:spPr>
          <a:xfrm flipH="1">
            <a:off x="6144783" y="2363675"/>
            <a:ext cx="22806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402" name="Google Shape;402;p44"/>
          <p:cNvSpPr txBox="1"/>
          <p:nvPr>
            <p:ph type="title"/>
          </p:nvPr>
        </p:nvSpPr>
        <p:spPr>
          <a:xfrm>
            <a:off x="4024500" y="1554575"/>
            <a:ext cx="1095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30%</a:t>
            </a:r>
            <a:endParaRPr/>
          </a:p>
        </p:txBody>
      </p:sp>
      <p:sp>
        <p:nvSpPr>
          <p:cNvPr id="403" name="Google Shape;403;p44"/>
          <p:cNvSpPr txBox="1"/>
          <p:nvPr>
            <p:ph idx="1" type="subTitle"/>
          </p:nvPr>
        </p:nvSpPr>
        <p:spPr>
          <a:xfrm flipH="1">
            <a:off x="3431700" y="2363675"/>
            <a:ext cx="22806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404" name="Google Shape;404;p44"/>
          <p:cNvSpPr txBox="1"/>
          <p:nvPr>
            <p:ph idx="7" type="subTitle"/>
          </p:nvPr>
        </p:nvSpPr>
        <p:spPr>
          <a:xfrm>
            <a:off x="717713" y="2735075"/>
            <a:ext cx="228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405" name="Google Shape;405;p44"/>
          <p:cNvSpPr txBox="1"/>
          <p:nvPr>
            <p:ph idx="8" type="subTitle"/>
          </p:nvPr>
        </p:nvSpPr>
        <p:spPr>
          <a:xfrm>
            <a:off x="3431248" y="2735075"/>
            <a:ext cx="228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406" name="Google Shape;406;p44"/>
          <p:cNvSpPr txBox="1"/>
          <p:nvPr>
            <p:ph idx="9" type="subTitle"/>
          </p:nvPr>
        </p:nvSpPr>
        <p:spPr>
          <a:xfrm>
            <a:off x="6144783" y="2735075"/>
            <a:ext cx="228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b="1"/>
          </a:p>
        </p:txBody>
      </p:sp>
      <p:sp>
        <p:nvSpPr>
          <p:cNvPr id="407" name="Google Shape;407;p44"/>
          <p:cNvSpPr/>
          <p:nvPr/>
        </p:nvSpPr>
        <p:spPr>
          <a:xfrm>
            <a:off x="717725" y="3571875"/>
            <a:ext cx="2280600" cy="484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4"/>
          <p:cNvSpPr/>
          <p:nvPr/>
        </p:nvSpPr>
        <p:spPr>
          <a:xfrm>
            <a:off x="717725" y="3571875"/>
            <a:ext cx="1149300" cy="484800"/>
          </a:xfrm>
          <a:prstGeom prst="rect">
            <a:avLst/>
          </a:prstGeom>
          <a:gradFill>
            <a:gsLst>
              <a:gs pos="0">
                <a:schemeClr val="accent1"/>
              </a:gs>
              <a:gs pos="100000">
                <a:schemeClr val="lt2"/>
              </a:gs>
            </a:gsLst>
            <a:lin ang="26986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4"/>
          <p:cNvSpPr/>
          <p:nvPr/>
        </p:nvSpPr>
        <p:spPr>
          <a:xfrm>
            <a:off x="3431700" y="3571875"/>
            <a:ext cx="2280600" cy="484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4"/>
          <p:cNvSpPr/>
          <p:nvPr/>
        </p:nvSpPr>
        <p:spPr>
          <a:xfrm>
            <a:off x="3431700" y="3571875"/>
            <a:ext cx="768900" cy="484800"/>
          </a:xfrm>
          <a:prstGeom prst="rect">
            <a:avLst/>
          </a:prstGeom>
          <a:gradFill>
            <a:gsLst>
              <a:gs pos="0">
                <a:schemeClr val="accent1"/>
              </a:gs>
              <a:gs pos="100000">
                <a:schemeClr val="lt2"/>
              </a:gs>
            </a:gsLst>
            <a:lin ang="26986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4"/>
          <p:cNvSpPr/>
          <p:nvPr/>
        </p:nvSpPr>
        <p:spPr>
          <a:xfrm>
            <a:off x="6145675" y="3571875"/>
            <a:ext cx="2280600" cy="484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4"/>
          <p:cNvSpPr/>
          <p:nvPr/>
        </p:nvSpPr>
        <p:spPr>
          <a:xfrm>
            <a:off x="6145675" y="3571875"/>
            <a:ext cx="407400" cy="484800"/>
          </a:xfrm>
          <a:prstGeom prst="rect">
            <a:avLst/>
          </a:prstGeom>
          <a:gradFill>
            <a:gsLst>
              <a:gs pos="0">
                <a:schemeClr val="accent1"/>
              </a:gs>
              <a:gs pos="100000">
                <a:schemeClr val="lt2"/>
              </a:gs>
            </a:gsLst>
            <a:lin ang="26986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5"/>
          <p:cNvSpPr txBox="1"/>
          <p:nvPr>
            <p:ph type="title"/>
          </p:nvPr>
        </p:nvSpPr>
        <p:spPr>
          <a:xfrm>
            <a:off x="1700637" y="3439225"/>
            <a:ext cx="5742600" cy="53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418" name="Google Shape;418;p45"/>
          <p:cNvSpPr txBox="1"/>
          <p:nvPr>
            <p:ph idx="1" type="subTitle"/>
          </p:nvPr>
        </p:nvSpPr>
        <p:spPr>
          <a:xfrm>
            <a:off x="1748262" y="1172375"/>
            <a:ext cx="5694900" cy="21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that can inspire their reader”</a:t>
            </a:r>
            <a:endParaRPr/>
          </a:p>
        </p:txBody>
      </p:sp>
      <p:cxnSp>
        <p:nvCxnSpPr>
          <p:cNvPr id="419" name="Google Shape;419;p45"/>
          <p:cNvCxnSpPr/>
          <p:nvPr/>
        </p:nvCxnSpPr>
        <p:spPr>
          <a:xfrm>
            <a:off x="2727963" y="3439225"/>
            <a:ext cx="4715400" cy="0"/>
          </a:xfrm>
          <a:prstGeom prst="straightConnector1">
            <a:avLst/>
          </a:prstGeom>
          <a:noFill/>
          <a:ln cap="flat" cmpd="sng" w="9525">
            <a:solidFill>
              <a:schemeClr val="dk1"/>
            </a:solidFill>
            <a:prstDash val="solid"/>
            <a:round/>
            <a:headEnd len="med" w="med" type="none"/>
            <a:tailEnd len="med" w="med" type="none"/>
          </a:ln>
        </p:spPr>
      </p:cxnSp>
      <p:pic>
        <p:nvPicPr>
          <p:cNvPr id="420" name="Google Shape;420;p45"/>
          <p:cNvPicPr preferRelativeResize="0"/>
          <p:nvPr/>
        </p:nvPicPr>
        <p:blipFill>
          <a:blip r:embed="rId3">
            <a:alphaModFix/>
          </a:blip>
          <a:stretch>
            <a:fillRect/>
          </a:stretch>
        </p:blipFill>
        <p:spPr>
          <a:xfrm>
            <a:off x="7602887" y="382601"/>
            <a:ext cx="1175777" cy="1166002"/>
          </a:xfrm>
          <a:prstGeom prst="rect">
            <a:avLst/>
          </a:prstGeom>
          <a:noFill/>
          <a:ln>
            <a:noFill/>
          </a:ln>
        </p:spPr>
      </p:pic>
      <p:pic>
        <p:nvPicPr>
          <p:cNvPr id="421" name="Google Shape;421;p45"/>
          <p:cNvPicPr preferRelativeResize="0"/>
          <p:nvPr/>
        </p:nvPicPr>
        <p:blipFill>
          <a:blip r:embed="rId4">
            <a:alphaModFix/>
          </a:blip>
          <a:stretch>
            <a:fillRect/>
          </a:stretch>
        </p:blipFill>
        <p:spPr>
          <a:xfrm rot="34">
            <a:off x="221950" y="2771780"/>
            <a:ext cx="1114051" cy="207606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6"/>
          <p:cNvSpPr txBox="1"/>
          <p:nvPr>
            <p:ph idx="13" type="subTitle"/>
          </p:nvPr>
        </p:nvSpPr>
        <p:spPr>
          <a:xfrm>
            <a:off x="715100" y="2893648"/>
            <a:ext cx="21762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427" name="Google Shape;427;p46"/>
          <p:cNvSpPr txBox="1"/>
          <p:nvPr>
            <p:ph idx="15" type="subTitle"/>
          </p:nvPr>
        </p:nvSpPr>
        <p:spPr>
          <a:xfrm>
            <a:off x="6252610" y="2893648"/>
            <a:ext cx="21762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428" name="Google Shape;428;p46"/>
          <p:cNvSpPr txBox="1"/>
          <p:nvPr>
            <p:ph idx="7" type="subTitle"/>
          </p:nvPr>
        </p:nvSpPr>
        <p:spPr>
          <a:xfrm>
            <a:off x="715100" y="1515500"/>
            <a:ext cx="21762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429" name="Google Shape;429;p46"/>
          <p:cNvSpPr txBox="1"/>
          <p:nvPr>
            <p:ph idx="8" type="subTitle"/>
          </p:nvPr>
        </p:nvSpPr>
        <p:spPr>
          <a:xfrm>
            <a:off x="3483855" y="1515500"/>
            <a:ext cx="21762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430" name="Google Shape;430;p46"/>
          <p:cNvSpPr txBox="1"/>
          <p:nvPr>
            <p:ph idx="9" type="subTitle"/>
          </p:nvPr>
        </p:nvSpPr>
        <p:spPr>
          <a:xfrm>
            <a:off x="6252610" y="1515500"/>
            <a:ext cx="21762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431" name="Google Shape;431;p46"/>
          <p:cNvSpPr txBox="1"/>
          <p:nvPr>
            <p:ph idx="14" type="subTitle"/>
          </p:nvPr>
        </p:nvSpPr>
        <p:spPr>
          <a:xfrm>
            <a:off x="3483855" y="2893648"/>
            <a:ext cx="21762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432" name="Google Shape;432;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DIAGNOSIS</a:t>
            </a:r>
            <a:endParaRPr/>
          </a:p>
        </p:txBody>
      </p:sp>
      <p:sp>
        <p:nvSpPr>
          <p:cNvPr id="433" name="Google Shape;433;p46"/>
          <p:cNvSpPr txBox="1"/>
          <p:nvPr>
            <p:ph idx="4" type="subTitle"/>
          </p:nvPr>
        </p:nvSpPr>
        <p:spPr>
          <a:xfrm>
            <a:off x="715100" y="3378450"/>
            <a:ext cx="217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r>
              <a:rPr lang="en"/>
              <a:t> is the closest planet to the Sun</a:t>
            </a:r>
            <a:endParaRPr/>
          </a:p>
        </p:txBody>
      </p:sp>
      <p:sp>
        <p:nvSpPr>
          <p:cNvPr id="434" name="Google Shape;434;p46"/>
          <p:cNvSpPr txBox="1"/>
          <p:nvPr>
            <p:ph idx="5" type="subTitle"/>
          </p:nvPr>
        </p:nvSpPr>
        <p:spPr>
          <a:xfrm>
            <a:off x="3485013" y="3378450"/>
            <a:ext cx="217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435" name="Google Shape;435;p46"/>
          <p:cNvSpPr txBox="1"/>
          <p:nvPr>
            <p:ph idx="1" type="subTitle"/>
          </p:nvPr>
        </p:nvSpPr>
        <p:spPr>
          <a:xfrm>
            <a:off x="715100" y="2000300"/>
            <a:ext cx="217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436" name="Google Shape;436;p46"/>
          <p:cNvSpPr txBox="1"/>
          <p:nvPr>
            <p:ph idx="2" type="subTitle"/>
          </p:nvPr>
        </p:nvSpPr>
        <p:spPr>
          <a:xfrm>
            <a:off x="3483854" y="2000300"/>
            <a:ext cx="217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437" name="Google Shape;437;p46"/>
          <p:cNvSpPr txBox="1"/>
          <p:nvPr>
            <p:ph idx="3" type="subTitle"/>
          </p:nvPr>
        </p:nvSpPr>
        <p:spPr>
          <a:xfrm>
            <a:off x="6254926" y="2000300"/>
            <a:ext cx="2171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composed of hydrogen and helium</a:t>
            </a:r>
            <a:endParaRPr/>
          </a:p>
        </p:txBody>
      </p:sp>
      <p:sp>
        <p:nvSpPr>
          <p:cNvPr id="438" name="Google Shape;438;p46"/>
          <p:cNvSpPr txBox="1"/>
          <p:nvPr>
            <p:ph idx="6" type="subTitle"/>
          </p:nvPr>
        </p:nvSpPr>
        <p:spPr>
          <a:xfrm>
            <a:off x="6254926" y="3378450"/>
            <a:ext cx="2171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very far away from the Sun</a:t>
            </a:r>
            <a:endParaRPr/>
          </a:p>
        </p:txBody>
      </p:sp>
      <p:cxnSp>
        <p:nvCxnSpPr>
          <p:cNvPr id="439" name="Google Shape;439;p46"/>
          <p:cNvCxnSpPr/>
          <p:nvPr/>
        </p:nvCxnSpPr>
        <p:spPr>
          <a:xfrm>
            <a:off x="714300" y="2793630"/>
            <a:ext cx="7715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47"/>
          <p:cNvPicPr preferRelativeResize="0"/>
          <p:nvPr>
            <p:ph idx="2" type="pic"/>
          </p:nvPr>
        </p:nvPicPr>
        <p:blipFill rotWithShape="1">
          <a:blip r:embed="rId3">
            <a:alphaModFix/>
          </a:blip>
          <a:srcRect b="7806" l="0" r="0" t="7798"/>
          <a:stretch/>
        </p:blipFill>
        <p:spPr>
          <a:xfrm>
            <a:off x="0" y="0"/>
            <a:ext cx="9144003" cy="5143501"/>
          </a:xfrm>
          <a:prstGeom prst="rect">
            <a:avLst/>
          </a:prstGeom>
        </p:spPr>
      </p:pic>
      <p:sp>
        <p:nvSpPr>
          <p:cNvPr id="445" name="Google Shape;445;p47"/>
          <p:cNvSpPr txBox="1"/>
          <p:nvPr>
            <p:ph type="title"/>
          </p:nvPr>
        </p:nvSpPr>
        <p:spPr>
          <a:xfrm>
            <a:off x="715100" y="3462925"/>
            <a:ext cx="6214200" cy="113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A PICTURE IS WORTH A THOUSAND WORDS</a:t>
            </a:r>
            <a:endParaRPr>
              <a:solidFill>
                <a:schemeClr val="dk2"/>
              </a:solidFill>
            </a:endParaRPr>
          </a:p>
        </p:txBody>
      </p:sp>
      <p:cxnSp>
        <p:nvCxnSpPr>
          <p:cNvPr id="446" name="Google Shape;446;p47"/>
          <p:cNvCxnSpPr/>
          <p:nvPr/>
        </p:nvCxnSpPr>
        <p:spPr>
          <a:xfrm>
            <a:off x="714300" y="535005"/>
            <a:ext cx="7715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8"/>
          <p:cNvSpPr txBox="1"/>
          <p:nvPr>
            <p:ph type="title"/>
          </p:nvPr>
        </p:nvSpPr>
        <p:spPr>
          <a:xfrm>
            <a:off x="715100" y="1311013"/>
            <a:ext cx="4199700" cy="16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t>
            </a:r>
            <a:r>
              <a:rPr lang="en">
                <a:solidFill>
                  <a:schemeClr val="accent3"/>
                </a:solidFill>
              </a:rPr>
              <a:t>ALWAYS REINFORCES </a:t>
            </a:r>
            <a:br>
              <a:rPr lang="en">
                <a:solidFill>
                  <a:schemeClr val="accent3"/>
                </a:solidFill>
              </a:rPr>
            </a:br>
            <a:r>
              <a:rPr lang="en">
                <a:solidFill>
                  <a:schemeClr val="accent3"/>
                </a:solidFill>
              </a:rPr>
              <a:t>THE CONCEPT</a:t>
            </a:r>
            <a:endParaRPr>
              <a:solidFill>
                <a:schemeClr val="accent3"/>
              </a:solidFill>
            </a:endParaRPr>
          </a:p>
        </p:txBody>
      </p:sp>
      <p:sp>
        <p:nvSpPr>
          <p:cNvPr id="452" name="Google Shape;452;p48"/>
          <p:cNvSpPr txBox="1"/>
          <p:nvPr>
            <p:ph idx="1" type="subTitle"/>
          </p:nvPr>
        </p:nvSpPr>
        <p:spPr>
          <a:xfrm>
            <a:off x="715103" y="2968488"/>
            <a:ext cx="4199700" cy="8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453" name="Google Shape;453;p48"/>
          <p:cNvPicPr preferRelativeResize="0"/>
          <p:nvPr>
            <p:ph idx="2" type="pic"/>
          </p:nvPr>
        </p:nvPicPr>
        <p:blipFill rotWithShape="1">
          <a:blip r:embed="rId3">
            <a:alphaModFix/>
          </a:blip>
          <a:srcRect b="0" l="31193" r="31193" t="0"/>
          <a:stretch/>
        </p:blipFill>
        <p:spPr>
          <a:xfrm>
            <a:off x="5275314" y="535000"/>
            <a:ext cx="3153597" cy="4073401"/>
          </a:xfrm>
          <a:prstGeom prst="rect">
            <a:avLst/>
          </a:prstGeom>
        </p:spPr>
      </p:pic>
      <p:pic>
        <p:nvPicPr>
          <p:cNvPr id="454" name="Google Shape;454;p48"/>
          <p:cNvPicPr preferRelativeResize="0"/>
          <p:nvPr/>
        </p:nvPicPr>
        <p:blipFill>
          <a:blip r:embed="rId4">
            <a:alphaModFix/>
          </a:blip>
          <a:stretch>
            <a:fillRect/>
          </a:stretch>
        </p:blipFill>
        <p:spPr>
          <a:xfrm rot="424636">
            <a:off x="8071424" y="2519637"/>
            <a:ext cx="714955" cy="2094730"/>
          </a:xfrm>
          <a:prstGeom prst="rect">
            <a:avLst/>
          </a:prstGeom>
          <a:noFill/>
          <a:ln>
            <a:noFill/>
          </a:ln>
        </p:spPr>
      </p:pic>
      <p:cxnSp>
        <p:nvCxnSpPr>
          <p:cNvPr id="455" name="Google Shape;455;p48"/>
          <p:cNvCxnSpPr/>
          <p:nvPr/>
        </p:nvCxnSpPr>
        <p:spPr>
          <a:xfrm>
            <a:off x="0" y="3993780"/>
            <a:ext cx="4943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461" name="Google Shape;461;p49"/>
          <p:cNvSpPr txBox="1"/>
          <p:nvPr>
            <p:ph idx="3" type="subTitle"/>
          </p:nvPr>
        </p:nvSpPr>
        <p:spPr>
          <a:xfrm>
            <a:off x="1611504" y="1823900"/>
            <a:ext cx="5616300" cy="864000"/>
          </a:xfrm>
          <a:prstGeom prst="rect">
            <a:avLst/>
          </a:prstGeom>
        </p:spPr>
        <p:txBody>
          <a:bodyPr anchorCtr="0" anchor="t" bIns="91425" lIns="91425" spcFirstLastPara="1" rIns="91425" wrap="square" tIns="91425">
            <a:noAutofit/>
          </a:bodyPr>
          <a:lstStyle/>
          <a:p>
            <a:pPr indent="-180340" lvl="0" marL="182880" rtl="0" algn="l">
              <a:spcBef>
                <a:spcPts val="0"/>
              </a:spcBef>
              <a:spcAft>
                <a:spcPts val="0"/>
              </a:spcAft>
              <a:buSzPts val="1400"/>
              <a:buChar char="●"/>
            </a:pPr>
            <a:r>
              <a:rPr lang="en"/>
              <a:t>You can describe what the patient should do here</a:t>
            </a:r>
            <a:endParaRPr/>
          </a:p>
          <a:p>
            <a:pPr indent="-180340" lvl="0" marL="182880" rtl="0" algn="l">
              <a:spcBef>
                <a:spcPts val="0"/>
              </a:spcBef>
              <a:spcAft>
                <a:spcPts val="0"/>
              </a:spcAft>
              <a:buSzPts val="1400"/>
              <a:buChar char="●"/>
            </a:pPr>
            <a:r>
              <a:rPr lang="en"/>
              <a:t>You can describe what the patient should do here</a:t>
            </a:r>
            <a:endParaRPr/>
          </a:p>
          <a:p>
            <a:pPr indent="-180340" lvl="0" marL="182880" rtl="0" algn="l">
              <a:spcBef>
                <a:spcPts val="0"/>
              </a:spcBef>
              <a:spcAft>
                <a:spcPts val="0"/>
              </a:spcAft>
              <a:buSzPts val="1400"/>
              <a:buChar char="●"/>
            </a:pPr>
            <a:r>
              <a:rPr lang="en"/>
              <a:t>You can describe what the patient should do here</a:t>
            </a:r>
            <a:endParaRPr/>
          </a:p>
        </p:txBody>
      </p:sp>
      <p:sp>
        <p:nvSpPr>
          <p:cNvPr id="462" name="Google Shape;462;p49"/>
          <p:cNvSpPr txBox="1"/>
          <p:nvPr>
            <p:ph idx="1" type="subTitle"/>
          </p:nvPr>
        </p:nvSpPr>
        <p:spPr>
          <a:xfrm>
            <a:off x="1611500" y="1301900"/>
            <a:ext cx="5616300" cy="52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TO DO</a:t>
            </a:r>
            <a:endParaRPr/>
          </a:p>
        </p:txBody>
      </p:sp>
      <p:sp>
        <p:nvSpPr>
          <p:cNvPr id="463" name="Google Shape;463;p49"/>
          <p:cNvSpPr txBox="1"/>
          <p:nvPr>
            <p:ph idx="2" type="subTitle"/>
          </p:nvPr>
        </p:nvSpPr>
        <p:spPr>
          <a:xfrm>
            <a:off x="1611500" y="2952200"/>
            <a:ext cx="5616300" cy="52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NOT TO DO</a:t>
            </a:r>
            <a:endParaRPr/>
          </a:p>
        </p:txBody>
      </p:sp>
      <p:sp>
        <p:nvSpPr>
          <p:cNvPr id="464" name="Google Shape;464;p49"/>
          <p:cNvSpPr txBox="1"/>
          <p:nvPr>
            <p:ph idx="4" type="subTitle"/>
          </p:nvPr>
        </p:nvSpPr>
        <p:spPr>
          <a:xfrm>
            <a:off x="1611504" y="3474200"/>
            <a:ext cx="5616300" cy="864000"/>
          </a:xfrm>
          <a:prstGeom prst="rect">
            <a:avLst/>
          </a:prstGeom>
        </p:spPr>
        <p:txBody>
          <a:bodyPr anchorCtr="0" anchor="t" bIns="91425" lIns="91425" spcFirstLastPara="1" rIns="91425" wrap="square" tIns="91425">
            <a:noAutofit/>
          </a:bodyPr>
          <a:lstStyle/>
          <a:p>
            <a:pPr indent="-180340" lvl="0" marL="182880" rtl="0" algn="l">
              <a:spcBef>
                <a:spcPts val="0"/>
              </a:spcBef>
              <a:spcAft>
                <a:spcPts val="0"/>
              </a:spcAft>
              <a:buSzPts val="1400"/>
              <a:buChar char="●"/>
            </a:pPr>
            <a:r>
              <a:rPr lang="en"/>
              <a:t>You can describe what the patient shouldn’t do here</a:t>
            </a:r>
            <a:endParaRPr/>
          </a:p>
          <a:p>
            <a:pPr indent="-180340" lvl="0" marL="182880" rtl="0" algn="l">
              <a:spcBef>
                <a:spcPts val="0"/>
              </a:spcBef>
              <a:spcAft>
                <a:spcPts val="0"/>
              </a:spcAft>
              <a:buSzPts val="1400"/>
              <a:buChar char="●"/>
            </a:pPr>
            <a:r>
              <a:rPr lang="en"/>
              <a:t>You can describe what the patient shouldn’t do here</a:t>
            </a:r>
            <a:endParaRPr/>
          </a:p>
          <a:p>
            <a:pPr indent="-180340" lvl="0" marL="182880" rtl="0" algn="l">
              <a:spcBef>
                <a:spcPts val="0"/>
              </a:spcBef>
              <a:spcAft>
                <a:spcPts val="0"/>
              </a:spcAft>
              <a:buSzPts val="1400"/>
              <a:buChar char="●"/>
            </a:pPr>
            <a:r>
              <a:rPr lang="en"/>
              <a:t>You can describe what the patient shouldn’t do here</a:t>
            </a:r>
            <a:endParaRPr/>
          </a:p>
        </p:txBody>
      </p:sp>
      <p:sp>
        <p:nvSpPr>
          <p:cNvPr id="465" name="Google Shape;465;p49"/>
          <p:cNvSpPr/>
          <p:nvPr/>
        </p:nvSpPr>
        <p:spPr>
          <a:xfrm>
            <a:off x="800825" y="1670725"/>
            <a:ext cx="649200" cy="5943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 name="Google Shape;466;p49"/>
          <p:cNvCxnSpPr/>
          <p:nvPr/>
        </p:nvCxnSpPr>
        <p:spPr>
          <a:xfrm>
            <a:off x="0" y="1223167"/>
            <a:ext cx="7715400" cy="0"/>
          </a:xfrm>
          <a:prstGeom prst="straightConnector1">
            <a:avLst/>
          </a:prstGeom>
          <a:noFill/>
          <a:ln cap="flat" cmpd="sng" w="9525">
            <a:solidFill>
              <a:schemeClr val="dk1"/>
            </a:solidFill>
            <a:prstDash val="solid"/>
            <a:round/>
            <a:headEnd len="med" w="med" type="none"/>
            <a:tailEnd len="med" w="med" type="none"/>
          </a:ln>
        </p:spPr>
      </p:cxnSp>
      <p:sp>
        <p:nvSpPr>
          <p:cNvPr id="467" name="Google Shape;467;p49"/>
          <p:cNvSpPr/>
          <p:nvPr/>
        </p:nvSpPr>
        <p:spPr>
          <a:xfrm>
            <a:off x="800825" y="3309025"/>
            <a:ext cx="649200" cy="5943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9"/>
          <p:cNvSpPr/>
          <p:nvPr/>
        </p:nvSpPr>
        <p:spPr>
          <a:xfrm>
            <a:off x="980917" y="1791463"/>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49"/>
          <p:cNvGrpSpPr/>
          <p:nvPr/>
        </p:nvGrpSpPr>
        <p:grpSpPr>
          <a:xfrm>
            <a:off x="950422" y="3432110"/>
            <a:ext cx="350004" cy="348128"/>
            <a:chOff x="-24353075" y="3891250"/>
            <a:chExt cx="293800" cy="292225"/>
          </a:xfrm>
        </p:grpSpPr>
        <p:sp>
          <p:nvSpPr>
            <p:cNvPr id="470" name="Google Shape;470;p4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2" name="Google Shape;472;p49"/>
          <p:cNvPicPr preferRelativeResize="0"/>
          <p:nvPr/>
        </p:nvPicPr>
        <p:blipFill>
          <a:blip r:embed="rId3">
            <a:alphaModFix/>
          </a:blip>
          <a:stretch>
            <a:fillRect/>
          </a:stretch>
        </p:blipFill>
        <p:spPr>
          <a:xfrm rot="23">
            <a:off x="6865400" y="1902630"/>
            <a:ext cx="1218860" cy="22713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DISEASE </a:t>
            </a:r>
            <a:r>
              <a:rPr lang="en">
                <a:solidFill>
                  <a:schemeClr val="accent3"/>
                </a:solidFill>
              </a:rPr>
              <a:t>PREVENTION</a:t>
            </a:r>
            <a:endParaRPr>
              <a:solidFill>
                <a:schemeClr val="accent3"/>
              </a:solidFill>
            </a:endParaRPr>
          </a:p>
        </p:txBody>
      </p:sp>
      <p:graphicFrame>
        <p:nvGraphicFramePr>
          <p:cNvPr id="478" name="Google Shape;478;p50"/>
          <p:cNvGraphicFramePr/>
          <p:nvPr/>
        </p:nvGraphicFramePr>
        <p:xfrm>
          <a:off x="905950" y="1239201"/>
          <a:ext cx="3000000" cy="3000000"/>
        </p:xfrm>
        <a:graphic>
          <a:graphicData uri="http://schemas.openxmlformats.org/drawingml/2006/table">
            <a:tbl>
              <a:tblPr>
                <a:noFill/>
                <a:tableStyleId>{3AD833EF-87F3-4CEA-83B5-B328385EDD78}</a:tableStyleId>
              </a:tblPr>
              <a:tblGrid>
                <a:gridCol w="1833025"/>
                <a:gridCol w="1833025"/>
                <a:gridCol w="1833025"/>
                <a:gridCol w="1833025"/>
              </a:tblGrid>
              <a:tr h="656500">
                <a:tc>
                  <a:txBody>
                    <a:bodyPr/>
                    <a:lstStyle/>
                    <a:p>
                      <a:pPr indent="0" lvl="0" marL="0" rtl="0" algn="ctr">
                        <a:spcBef>
                          <a:spcPts val="0"/>
                        </a:spcBef>
                        <a:spcAft>
                          <a:spcPts val="0"/>
                        </a:spcAft>
                        <a:buNone/>
                      </a:pPr>
                      <a:r>
                        <a:rPr lang="en" sz="2400">
                          <a:solidFill>
                            <a:schemeClr val="dk1"/>
                          </a:solidFill>
                          <a:latin typeface="Anybody"/>
                          <a:ea typeface="Anybody"/>
                          <a:cs typeface="Anybody"/>
                          <a:sym typeface="Anybody"/>
                        </a:rPr>
                        <a:t>HABITS</a:t>
                      </a:r>
                      <a:endParaRPr sz="2400">
                        <a:solidFill>
                          <a:schemeClr val="dk1"/>
                        </a:solidFill>
                        <a:latin typeface="Anybody"/>
                        <a:ea typeface="Anybody"/>
                        <a:cs typeface="Anybody"/>
                        <a:sym typeface="Anybod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Anybody"/>
                          <a:ea typeface="Anybody"/>
                          <a:cs typeface="Anybody"/>
                          <a:sym typeface="Anybody"/>
                        </a:rPr>
                        <a:t>MARS</a:t>
                      </a:r>
                      <a:endParaRPr sz="2400">
                        <a:solidFill>
                          <a:schemeClr val="dk1"/>
                        </a:solidFill>
                        <a:latin typeface="Anybody"/>
                        <a:ea typeface="Anybody"/>
                        <a:cs typeface="Anybody"/>
                        <a:sym typeface="Anybod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Anybody"/>
                          <a:ea typeface="Anybody"/>
                          <a:cs typeface="Anybody"/>
                          <a:sym typeface="Anybody"/>
                        </a:rPr>
                        <a:t>MERCURY</a:t>
                      </a:r>
                      <a:endParaRPr sz="2400">
                        <a:solidFill>
                          <a:schemeClr val="dk1"/>
                        </a:solidFill>
                        <a:latin typeface="Anybody"/>
                        <a:ea typeface="Anybody"/>
                        <a:cs typeface="Anybody"/>
                        <a:sym typeface="Anybod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Anybody"/>
                          <a:ea typeface="Anybody"/>
                          <a:cs typeface="Anybody"/>
                          <a:sym typeface="Anybody"/>
                        </a:rPr>
                        <a:t>VENUS</a:t>
                      </a:r>
                      <a:endParaRPr sz="2400">
                        <a:solidFill>
                          <a:schemeClr val="dk1"/>
                        </a:solidFill>
                        <a:latin typeface="Anybody"/>
                        <a:ea typeface="Anybody"/>
                        <a:cs typeface="Anybody"/>
                        <a:sym typeface="Anybod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56500">
                <a:tc>
                  <a:txBody>
                    <a:bodyPr/>
                    <a:lstStyle/>
                    <a:p>
                      <a:pPr indent="0" lvl="0" marL="0" rtl="0" algn="ctr">
                        <a:spcBef>
                          <a:spcPts val="0"/>
                        </a:spcBef>
                        <a:spcAft>
                          <a:spcPts val="0"/>
                        </a:spcAft>
                        <a:buNone/>
                      </a:pPr>
                      <a:r>
                        <a:rPr lang="en">
                          <a:solidFill>
                            <a:schemeClr val="dk1"/>
                          </a:solidFill>
                          <a:latin typeface="Anybody"/>
                          <a:ea typeface="Anybody"/>
                          <a:cs typeface="Anybody"/>
                          <a:sym typeface="Anybody"/>
                        </a:rPr>
                        <a:t>Habit 1</a:t>
                      </a:r>
                      <a:endParaRPr>
                        <a:solidFill>
                          <a:schemeClr val="dk1"/>
                        </a:solidFill>
                        <a:latin typeface="Anybody"/>
                        <a:ea typeface="Anybody"/>
                        <a:cs typeface="Anybody"/>
                        <a:sym typeface="Anybod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Anybody"/>
                        <a:ea typeface="Anybody"/>
                        <a:cs typeface="Anybody"/>
                        <a:sym typeface="Anybod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3"/>
                        </a:gs>
                        <a:gs pos="100000">
                          <a:schemeClr val="accent2"/>
                        </a:gs>
                      </a:gsLst>
                      <a:lin ang="2698631" scaled="0"/>
                    </a:gradFill>
                  </a:tcPr>
                </a:tc>
                <a:tc>
                  <a:txBody>
                    <a:bodyPr/>
                    <a:lstStyle/>
                    <a:p>
                      <a:pPr indent="0" lvl="0" marL="0" rtl="0" algn="l">
                        <a:spcBef>
                          <a:spcPts val="0"/>
                        </a:spcBef>
                        <a:spcAft>
                          <a:spcPts val="0"/>
                        </a:spcAft>
                        <a:buNone/>
                      </a:pPr>
                      <a:r>
                        <a:t/>
                      </a:r>
                      <a:endParaRPr sz="2400">
                        <a:solidFill>
                          <a:schemeClr val="dk1"/>
                        </a:solidFill>
                        <a:latin typeface="Anybody"/>
                        <a:ea typeface="Anybody"/>
                        <a:cs typeface="Anybody"/>
                        <a:sym typeface="Anybod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1"/>
                        </a:gs>
                        <a:gs pos="100000">
                          <a:schemeClr val="lt2"/>
                        </a:gs>
                      </a:gsLst>
                      <a:lin ang="2698631" scaled="0"/>
                    </a:gradFill>
                  </a:tcPr>
                </a:tc>
                <a:tc>
                  <a:txBody>
                    <a:bodyPr/>
                    <a:lstStyle/>
                    <a:p>
                      <a:pPr indent="0" lvl="0" marL="0" rtl="0" algn="l">
                        <a:spcBef>
                          <a:spcPts val="0"/>
                        </a:spcBef>
                        <a:spcAft>
                          <a:spcPts val="0"/>
                        </a:spcAft>
                        <a:buNone/>
                      </a:pPr>
                      <a:r>
                        <a:t/>
                      </a:r>
                      <a:endParaRPr sz="2400">
                        <a:solidFill>
                          <a:schemeClr val="dk1"/>
                        </a:solidFill>
                        <a:latin typeface="Anybody"/>
                        <a:ea typeface="Anybody"/>
                        <a:cs typeface="Anybody"/>
                        <a:sym typeface="Anybod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3"/>
                        </a:gs>
                        <a:gs pos="100000">
                          <a:schemeClr val="accent2"/>
                        </a:gs>
                      </a:gsLst>
                      <a:lin ang="2698631" scaled="0"/>
                    </a:gradFill>
                  </a:tcPr>
                </a:tc>
              </a:tr>
              <a:tr h="656500">
                <a:tc>
                  <a:txBody>
                    <a:bodyPr/>
                    <a:lstStyle/>
                    <a:p>
                      <a:pPr indent="0" lvl="0" marL="0" rtl="0" algn="ctr">
                        <a:spcBef>
                          <a:spcPts val="0"/>
                        </a:spcBef>
                        <a:spcAft>
                          <a:spcPts val="0"/>
                        </a:spcAft>
                        <a:buNone/>
                      </a:pPr>
                      <a:r>
                        <a:rPr lang="en">
                          <a:solidFill>
                            <a:schemeClr val="dk1"/>
                          </a:solidFill>
                          <a:latin typeface="Anybody"/>
                          <a:ea typeface="Anybody"/>
                          <a:cs typeface="Anybody"/>
                          <a:sym typeface="Anybody"/>
                        </a:rPr>
                        <a:t>Habit 2</a:t>
                      </a:r>
                      <a:endParaRPr>
                        <a:solidFill>
                          <a:schemeClr val="dk1"/>
                        </a:solidFill>
                        <a:latin typeface="Anybody"/>
                        <a:ea typeface="Anybody"/>
                        <a:cs typeface="Anybody"/>
                        <a:sym typeface="Anybod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Anybody"/>
                        <a:ea typeface="Anybody"/>
                        <a:cs typeface="Anybody"/>
                        <a:sym typeface="Anybod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1"/>
                        </a:gs>
                        <a:gs pos="100000">
                          <a:schemeClr val="lt2"/>
                        </a:gs>
                      </a:gsLst>
                      <a:lin ang="2698631" scaled="0"/>
                    </a:gradFill>
                  </a:tcPr>
                </a:tc>
                <a:tc>
                  <a:txBody>
                    <a:bodyPr/>
                    <a:lstStyle/>
                    <a:p>
                      <a:pPr indent="0" lvl="0" marL="0" rtl="0" algn="l">
                        <a:spcBef>
                          <a:spcPts val="0"/>
                        </a:spcBef>
                        <a:spcAft>
                          <a:spcPts val="0"/>
                        </a:spcAft>
                        <a:buNone/>
                      </a:pPr>
                      <a:r>
                        <a:t/>
                      </a:r>
                      <a:endParaRPr sz="2400">
                        <a:solidFill>
                          <a:schemeClr val="dk1"/>
                        </a:solidFill>
                        <a:latin typeface="Anybody"/>
                        <a:ea typeface="Anybody"/>
                        <a:cs typeface="Anybody"/>
                        <a:sym typeface="Anybod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3"/>
                        </a:gs>
                        <a:gs pos="100000">
                          <a:schemeClr val="accent2"/>
                        </a:gs>
                      </a:gsLst>
                      <a:lin ang="2698631" scaled="0"/>
                    </a:gradFill>
                  </a:tcPr>
                </a:tc>
                <a:tc>
                  <a:txBody>
                    <a:bodyPr/>
                    <a:lstStyle/>
                    <a:p>
                      <a:pPr indent="0" lvl="0" marL="0" rtl="0" algn="l">
                        <a:spcBef>
                          <a:spcPts val="0"/>
                        </a:spcBef>
                        <a:spcAft>
                          <a:spcPts val="0"/>
                        </a:spcAft>
                        <a:buNone/>
                      </a:pPr>
                      <a:r>
                        <a:t/>
                      </a:r>
                      <a:endParaRPr sz="2400">
                        <a:solidFill>
                          <a:schemeClr val="dk1"/>
                        </a:solidFill>
                        <a:latin typeface="Anybody"/>
                        <a:ea typeface="Anybody"/>
                        <a:cs typeface="Anybody"/>
                        <a:sym typeface="Anybod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3"/>
                        </a:gs>
                        <a:gs pos="100000">
                          <a:schemeClr val="accent2"/>
                        </a:gs>
                      </a:gsLst>
                      <a:lin ang="2698631" scaled="0"/>
                    </a:gradFill>
                  </a:tcPr>
                </a:tc>
              </a:tr>
              <a:tr h="656500">
                <a:tc>
                  <a:txBody>
                    <a:bodyPr/>
                    <a:lstStyle/>
                    <a:p>
                      <a:pPr indent="0" lvl="0" marL="0" rtl="0" algn="ctr">
                        <a:spcBef>
                          <a:spcPts val="0"/>
                        </a:spcBef>
                        <a:spcAft>
                          <a:spcPts val="0"/>
                        </a:spcAft>
                        <a:buNone/>
                      </a:pPr>
                      <a:r>
                        <a:rPr lang="en">
                          <a:solidFill>
                            <a:schemeClr val="dk1"/>
                          </a:solidFill>
                          <a:latin typeface="Anybody"/>
                          <a:ea typeface="Anybody"/>
                          <a:cs typeface="Anybody"/>
                          <a:sym typeface="Anybody"/>
                        </a:rPr>
                        <a:t>Habit 3</a:t>
                      </a:r>
                      <a:endParaRPr>
                        <a:solidFill>
                          <a:schemeClr val="dk1"/>
                        </a:solidFill>
                        <a:latin typeface="Anybody"/>
                        <a:ea typeface="Anybody"/>
                        <a:cs typeface="Anybody"/>
                        <a:sym typeface="Anybod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Anybody"/>
                        <a:ea typeface="Anybody"/>
                        <a:cs typeface="Anybody"/>
                        <a:sym typeface="Anybod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3"/>
                        </a:gs>
                        <a:gs pos="100000">
                          <a:schemeClr val="accent2"/>
                        </a:gs>
                      </a:gsLst>
                      <a:lin ang="2698631" scaled="0"/>
                    </a:gradFill>
                  </a:tcPr>
                </a:tc>
                <a:tc>
                  <a:txBody>
                    <a:bodyPr/>
                    <a:lstStyle/>
                    <a:p>
                      <a:pPr indent="0" lvl="0" marL="0" rtl="0" algn="l">
                        <a:spcBef>
                          <a:spcPts val="0"/>
                        </a:spcBef>
                        <a:spcAft>
                          <a:spcPts val="0"/>
                        </a:spcAft>
                        <a:buNone/>
                      </a:pPr>
                      <a:r>
                        <a:t/>
                      </a:r>
                      <a:endParaRPr sz="2400">
                        <a:solidFill>
                          <a:schemeClr val="dk1"/>
                        </a:solidFill>
                        <a:latin typeface="Anybody"/>
                        <a:ea typeface="Anybody"/>
                        <a:cs typeface="Anybody"/>
                        <a:sym typeface="Anybod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3"/>
                        </a:gs>
                        <a:gs pos="100000">
                          <a:schemeClr val="accent2"/>
                        </a:gs>
                      </a:gsLst>
                      <a:lin ang="2698631" scaled="0"/>
                    </a:gradFill>
                  </a:tcPr>
                </a:tc>
                <a:tc>
                  <a:txBody>
                    <a:bodyPr/>
                    <a:lstStyle/>
                    <a:p>
                      <a:pPr indent="0" lvl="0" marL="0" rtl="0" algn="l">
                        <a:spcBef>
                          <a:spcPts val="0"/>
                        </a:spcBef>
                        <a:spcAft>
                          <a:spcPts val="0"/>
                        </a:spcAft>
                        <a:buNone/>
                      </a:pPr>
                      <a:r>
                        <a:t/>
                      </a:r>
                      <a:endParaRPr sz="2400">
                        <a:solidFill>
                          <a:schemeClr val="dk1"/>
                        </a:solidFill>
                        <a:latin typeface="Anybody"/>
                        <a:ea typeface="Anybody"/>
                        <a:cs typeface="Anybody"/>
                        <a:sym typeface="Anybod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1"/>
                        </a:gs>
                        <a:gs pos="100000">
                          <a:schemeClr val="lt2"/>
                        </a:gs>
                      </a:gsLst>
                      <a:lin ang="2698631" scaled="0"/>
                    </a:gradFill>
                  </a:tcPr>
                </a:tc>
              </a:tr>
            </a:tbl>
          </a:graphicData>
        </a:graphic>
      </p:graphicFrame>
      <p:sp>
        <p:nvSpPr>
          <p:cNvPr id="479" name="Google Shape;479;p50"/>
          <p:cNvSpPr txBox="1"/>
          <p:nvPr/>
        </p:nvSpPr>
        <p:spPr>
          <a:xfrm>
            <a:off x="1447250" y="4032575"/>
            <a:ext cx="1291800" cy="42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Anybody"/>
                <a:ea typeface="Anybody"/>
                <a:cs typeface="Anybody"/>
                <a:sym typeface="Anybody"/>
              </a:rPr>
              <a:t>YES</a:t>
            </a:r>
            <a:endParaRPr sz="2400">
              <a:solidFill>
                <a:schemeClr val="dk1"/>
              </a:solidFill>
              <a:latin typeface="Anybody"/>
              <a:ea typeface="Anybody"/>
              <a:cs typeface="Anybody"/>
              <a:sym typeface="Anybody"/>
            </a:endParaRPr>
          </a:p>
        </p:txBody>
      </p:sp>
      <p:sp>
        <p:nvSpPr>
          <p:cNvPr id="480" name="Google Shape;480;p50"/>
          <p:cNvSpPr txBox="1"/>
          <p:nvPr/>
        </p:nvSpPr>
        <p:spPr>
          <a:xfrm>
            <a:off x="2738975" y="3986225"/>
            <a:ext cx="1833000" cy="52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ybody"/>
                <a:ea typeface="Anybody"/>
                <a:cs typeface="Anybody"/>
                <a:sym typeface="Anybody"/>
              </a:rPr>
              <a:t>Venus has a beautiful name</a:t>
            </a:r>
            <a:endParaRPr>
              <a:solidFill>
                <a:schemeClr val="dk1"/>
              </a:solidFill>
              <a:latin typeface="Anybody"/>
              <a:ea typeface="Anybody"/>
              <a:cs typeface="Anybody"/>
              <a:sym typeface="Anybody"/>
            </a:endParaRPr>
          </a:p>
        </p:txBody>
      </p:sp>
      <p:sp>
        <p:nvSpPr>
          <p:cNvPr id="481" name="Google Shape;481;p50"/>
          <p:cNvSpPr txBox="1"/>
          <p:nvPr/>
        </p:nvSpPr>
        <p:spPr>
          <a:xfrm>
            <a:off x="5113300" y="4032575"/>
            <a:ext cx="1291800" cy="42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Anybody"/>
                <a:ea typeface="Anybody"/>
                <a:cs typeface="Anybody"/>
                <a:sym typeface="Anybody"/>
              </a:rPr>
              <a:t>NO</a:t>
            </a:r>
            <a:endParaRPr sz="2400">
              <a:solidFill>
                <a:schemeClr val="dk1"/>
              </a:solidFill>
              <a:latin typeface="Anybody"/>
              <a:ea typeface="Anybody"/>
              <a:cs typeface="Anybody"/>
              <a:sym typeface="Anybody"/>
            </a:endParaRPr>
          </a:p>
        </p:txBody>
      </p:sp>
      <p:sp>
        <p:nvSpPr>
          <p:cNvPr id="482" name="Google Shape;482;p50"/>
          <p:cNvSpPr txBox="1"/>
          <p:nvPr/>
        </p:nvSpPr>
        <p:spPr>
          <a:xfrm>
            <a:off x="6405025" y="3986225"/>
            <a:ext cx="1833000" cy="52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ybody"/>
                <a:ea typeface="Anybody"/>
                <a:cs typeface="Anybody"/>
                <a:sym typeface="Anybody"/>
              </a:rPr>
              <a:t>Mercury is the smallest planet</a:t>
            </a:r>
            <a:endParaRPr>
              <a:solidFill>
                <a:schemeClr val="dk1"/>
              </a:solidFill>
              <a:latin typeface="Anybody"/>
              <a:ea typeface="Anybody"/>
              <a:cs typeface="Anybody"/>
              <a:sym typeface="Anybody"/>
            </a:endParaRPr>
          </a:p>
        </p:txBody>
      </p:sp>
      <p:sp>
        <p:nvSpPr>
          <p:cNvPr id="483" name="Google Shape;483;p50"/>
          <p:cNvSpPr/>
          <p:nvPr/>
        </p:nvSpPr>
        <p:spPr>
          <a:xfrm>
            <a:off x="905946" y="4053425"/>
            <a:ext cx="422700" cy="3870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0"/>
          <p:cNvSpPr/>
          <p:nvPr/>
        </p:nvSpPr>
        <p:spPr>
          <a:xfrm>
            <a:off x="4571996" y="4053425"/>
            <a:ext cx="422700" cy="387000"/>
          </a:xfrm>
          <a:prstGeom prst="rect">
            <a:avLst/>
          </a:prstGeom>
          <a:gradFill>
            <a:gsLst>
              <a:gs pos="0">
                <a:schemeClr val="accent3"/>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a:t>
            </a:r>
            <a:r>
              <a:rPr lang="en">
                <a:solidFill>
                  <a:schemeClr val="accent3"/>
                </a:solidFill>
              </a:rPr>
              <a:t>OF THIS TEMPLATE</a:t>
            </a:r>
            <a:endParaRPr>
              <a:solidFill>
                <a:schemeClr val="accent3"/>
              </a:solidFill>
            </a:endParaRPr>
          </a:p>
        </p:txBody>
      </p:sp>
      <p:graphicFrame>
        <p:nvGraphicFramePr>
          <p:cNvPr id="191" name="Google Shape;191;p33"/>
          <p:cNvGraphicFramePr/>
          <p:nvPr/>
        </p:nvGraphicFramePr>
        <p:xfrm>
          <a:off x="720000" y="1767225"/>
          <a:ext cx="3000000" cy="3000000"/>
        </p:xfrm>
        <a:graphic>
          <a:graphicData uri="http://schemas.openxmlformats.org/drawingml/2006/table">
            <a:tbl>
              <a:tblPr>
                <a:noFill/>
                <a:tableStyleId>{3AD833EF-87F3-4CEA-83B5-B328385EDD78}</a:tableStyleId>
              </a:tblPr>
              <a:tblGrid>
                <a:gridCol w="2848475"/>
                <a:gridCol w="4855525"/>
              </a:tblGrid>
              <a:tr h="361525">
                <a:tc>
                  <a:txBody>
                    <a:bodyPr/>
                    <a:lstStyle/>
                    <a:p>
                      <a:pPr indent="0" lvl="0" marL="0" rtl="0" algn="l">
                        <a:spcBef>
                          <a:spcPts val="0"/>
                        </a:spcBef>
                        <a:spcAft>
                          <a:spcPts val="0"/>
                        </a:spcAft>
                        <a:buNone/>
                      </a:pPr>
                      <a:r>
                        <a:rPr b="1" lang="en" sz="1100">
                          <a:solidFill>
                            <a:schemeClr val="dk1"/>
                          </a:solidFill>
                          <a:uFill>
                            <a:noFill/>
                          </a:uFill>
                          <a:latin typeface="Anybody"/>
                          <a:ea typeface="Anybody"/>
                          <a:cs typeface="Anybody"/>
                          <a:sym typeface="Anybody"/>
                          <a:hlinkClick action="ppaction://hlinksldjump" r:id="rId3">
                            <a:extLst>
                              <a:ext uri="{A12FA001-AC4F-418D-AE19-62706E023703}">
                                <ahyp:hlinkClr val="tx"/>
                              </a:ext>
                            </a:extLst>
                          </a:hlinkClick>
                        </a:rPr>
                        <a:t>Fonts</a:t>
                      </a:r>
                      <a:endParaRPr b="1" sz="1100">
                        <a:solidFill>
                          <a:schemeClr val="dk1"/>
                        </a:solidFill>
                        <a:latin typeface="Anybody"/>
                        <a:ea typeface="Anybody"/>
                        <a:cs typeface="Anybody"/>
                        <a:sym typeface="Anybody"/>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nybody"/>
                          <a:ea typeface="Anybody"/>
                          <a:cs typeface="Anybody"/>
                          <a:sym typeface="Anybody"/>
                        </a:rPr>
                        <a:t>To view this template correctly in PowerPoint, download and install the fonts we used</a:t>
                      </a:r>
                      <a:endParaRPr sz="1000">
                        <a:solidFill>
                          <a:schemeClr val="dk1"/>
                        </a:solidFill>
                        <a:latin typeface="Anybody"/>
                        <a:ea typeface="Anybody"/>
                        <a:cs typeface="Anybody"/>
                        <a:sym typeface="Anybody"/>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dk1"/>
                          </a:solidFill>
                          <a:uFill>
                            <a:noFill/>
                          </a:uFill>
                          <a:latin typeface="Anybody"/>
                          <a:ea typeface="Anybody"/>
                          <a:cs typeface="Anybody"/>
                          <a:sym typeface="Anybody"/>
                          <a:hlinkClick action="ppaction://hlinksldjump" r:id="rId4">
                            <a:extLst>
                              <a:ext uri="{A12FA001-AC4F-418D-AE19-62706E023703}">
                                <ahyp:hlinkClr val="tx"/>
                              </a:ext>
                            </a:extLst>
                          </a:hlinkClick>
                        </a:rPr>
                        <a:t>Used</a:t>
                      </a:r>
                      <a:r>
                        <a:rPr b="1" lang="en" sz="1100">
                          <a:solidFill>
                            <a:schemeClr val="dk1"/>
                          </a:solidFill>
                          <a:uFill>
                            <a:noFill/>
                          </a:uFill>
                          <a:latin typeface="Anybody"/>
                          <a:ea typeface="Anybody"/>
                          <a:cs typeface="Anybody"/>
                          <a:sym typeface="Anybody"/>
                          <a:hlinkClick action="ppaction://hlinksldjump" r:id="rId5">
                            <a:extLst>
                              <a:ext uri="{A12FA001-AC4F-418D-AE19-62706E023703}">
                                <ahyp:hlinkClr val="tx"/>
                              </a:ext>
                            </a:extLst>
                          </a:hlinkClick>
                        </a:rPr>
                        <a:t> and alternative</a:t>
                      </a:r>
                      <a:r>
                        <a:rPr b="1" lang="en" sz="1100">
                          <a:solidFill>
                            <a:schemeClr val="dk1"/>
                          </a:solidFill>
                          <a:uFill>
                            <a:noFill/>
                          </a:uFill>
                          <a:latin typeface="Anybody"/>
                          <a:ea typeface="Anybody"/>
                          <a:cs typeface="Anybody"/>
                          <a:sym typeface="Anybody"/>
                          <a:hlinkClick action="ppaction://hlinksldjump" r:id="rId6">
                            <a:extLst>
                              <a:ext uri="{A12FA001-AC4F-418D-AE19-62706E023703}">
                                <ahyp:hlinkClr val="tx"/>
                              </a:ext>
                            </a:extLst>
                          </a:hlinkClick>
                        </a:rPr>
                        <a:t> resources</a:t>
                      </a:r>
                      <a:endParaRPr b="1" sz="1100">
                        <a:solidFill>
                          <a:schemeClr val="dk1"/>
                        </a:solidFill>
                        <a:latin typeface="Anybody"/>
                        <a:ea typeface="Anybody"/>
                        <a:cs typeface="Anybody"/>
                        <a:sym typeface="Anybody"/>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Anybody"/>
                          <a:ea typeface="Anybody"/>
                          <a:cs typeface="Anybody"/>
                          <a:sym typeface="Anybody"/>
                        </a:rPr>
                        <a:t>An assortment of graphic resources that are suitable for use in this presentation</a:t>
                      </a:r>
                      <a:endParaRPr sz="1000">
                        <a:solidFill>
                          <a:schemeClr val="dk1"/>
                        </a:solidFill>
                        <a:latin typeface="Anybody"/>
                        <a:ea typeface="Anybody"/>
                        <a:cs typeface="Anybody"/>
                        <a:sym typeface="Anybody"/>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dk1"/>
                          </a:solidFill>
                          <a:uFill>
                            <a:noFill/>
                          </a:uFill>
                          <a:latin typeface="Anybody"/>
                          <a:ea typeface="Anybody"/>
                          <a:cs typeface="Anybody"/>
                          <a:sym typeface="Anybody"/>
                          <a:hlinkClick action="ppaction://hlinksldjump" r:id="rId7">
                            <a:extLst>
                              <a:ext uri="{A12FA001-AC4F-418D-AE19-62706E023703}">
                                <ahyp:hlinkClr val="tx"/>
                              </a:ext>
                            </a:extLst>
                          </a:hlinkClick>
                        </a:rPr>
                        <a:t>Thanks slide</a:t>
                      </a:r>
                      <a:endParaRPr b="1" sz="1100">
                        <a:solidFill>
                          <a:schemeClr val="dk1"/>
                        </a:solidFill>
                        <a:latin typeface="Anybody"/>
                        <a:ea typeface="Anybody"/>
                        <a:cs typeface="Anybody"/>
                        <a:sym typeface="Anybody"/>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nybody"/>
                          <a:ea typeface="Anybody"/>
                          <a:cs typeface="Anybody"/>
                          <a:sym typeface="Anybody"/>
                        </a:rPr>
                        <a:t>You must keep it so that proper credits for our design are given</a:t>
                      </a:r>
                      <a:endParaRPr sz="1000">
                        <a:solidFill>
                          <a:schemeClr val="dk1"/>
                        </a:solidFill>
                        <a:latin typeface="Anybody"/>
                        <a:ea typeface="Anybody"/>
                        <a:cs typeface="Anybody"/>
                        <a:sym typeface="Anybody"/>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dk1"/>
                          </a:solidFill>
                          <a:uFill>
                            <a:noFill/>
                          </a:uFill>
                          <a:latin typeface="Anybody"/>
                          <a:ea typeface="Anybody"/>
                          <a:cs typeface="Anybody"/>
                          <a:sym typeface="Anybody"/>
                          <a:hlinkClick action="ppaction://hlinksldjump" r:id="rId8">
                            <a:extLst>
                              <a:ext uri="{A12FA001-AC4F-418D-AE19-62706E023703}">
                                <ahyp:hlinkClr val="tx"/>
                              </a:ext>
                            </a:extLst>
                          </a:hlinkClick>
                        </a:rPr>
                        <a:t>Colors</a:t>
                      </a:r>
                      <a:endParaRPr b="1" sz="1100">
                        <a:solidFill>
                          <a:schemeClr val="dk1"/>
                        </a:solidFill>
                        <a:latin typeface="Anybody"/>
                        <a:ea typeface="Anybody"/>
                        <a:cs typeface="Anybody"/>
                        <a:sym typeface="Anybody"/>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nybody"/>
                          <a:ea typeface="Anybody"/>
                          <a:cs typeface="Anybody"/>
                          <a:sym typeface="Anybody"/>
                        </a:rPr>
                        <a:t>All the colors used in this presentation</a:t>
                      </a:r>
                      <a:endParaRPr sz="1000">
                        <a:solidFill>
                          <a:schemeClr val="dk1"/>
                        </a:solidFill>
                        <a:latin typeface="Anybody"/>
                        <a:ea typeface="Anybody"/>
                        <a:cs typeface="Anybody"/>
                        <a:sym typeface="Anybody"/>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dk1"/>
                          </a:solidFill>
                          <a:uFill>
                            <a:noFill/>
                          </a:uFill>
                          <a:latin typeface="Anybody"/>
                          <a:ea typeface="Anybody"/>
                          <a:cs typeface="Anybody"/>
                          <a:sym typeface="Anybody"/>
                          <a:hlinkClick action="ppaction://hlinksldjump" r:id="rId9">
                            <a:extLst>
                              <a:ext uri="{A12FA001-AC4F-418D-AE19-62706E023703}">
                                <ahyp:hlinkClr val="tx"/>
                              </a:ext>
                            </a:extLst>
                          </a:hlinkClick>
                        </a:rPr>
                        <a:t>Icons</a:t>
                      </a:r>
                      <a:r>
                        <a:rPr b="1" lang="en" sz="1100">
                          <a:solidFill>
                            <a:schemeClr val="dk1"/>
                          </a:solidFill>
                          <a:uFill>
                            <a:noFill/>
                          </a:uFill>
                          <a:latin typeface="Anybody"/>
                          <a:ea typeface="Anybody"/>
                          <a:cs typeface="Anybody"/>
                          <a:sym typeface="Anybody"/>
                          <a:hlinkClick action="ppaction://hlinksldjump" r:id="rId10">
                            <a:extLst>
                              <a:ext uri="{A12FA001-AC4F-418D-AE19-62706E023703}">
                                <ahyp:hlinkClr val="tx"/>
                              </a:ext>
                            </a:extLst>
                          </a:hlinkClick>
                        </a:rPr>
                        <a:t> and infographic resources</a:t>
                      </a:r>
                      <a:endParaRPr b="1" sz="1100">
                        <a:solidFill>
                          <a:schemeClr val="dk1"/>
                        </a:solidFill>
                        <a:latin typeface="Anybody"/>
                        <a:ea typeface="Anybody"/>
                        <a:cs typeface="Anybody"/>
                        <a:sym typeface="Anybody"/>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nybody"/>
                          <a:ea typeface="Anybody"/>
                          <a:cs typeface="Anybody"/>
                          <a:sym typeface="Anybody"/>
                        </a:rPr>
                        <a:t>These can be used in the template, and their size and color can be edited</a:t>
                      </a:r>
                      <a:endParaRPr sz="1000">
                        <a:solidFill>
                          <a:schemeClr val="dk1"/>
                        </a:solidFill>
                        <a:latin typeface="Anybody"/>
                        <a:ea typeface="Anybody"/>
                        <a:cs typeface="Anybody"/>
                        <a:sym typeface="Anybody"/>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dk1"/>
                          </a:solidFill>
                          <a:latin typeface="Anybody"/>
                          <a:ea typeface="Anybody"/>
                          <a:cs typeface="Anybody"/>
                          <a:sym typeface="Anybody"/>
                        </a:rPr>
                        <a:t>Editable presentation theme </a:t>
                      </a:r>
                      <a:endParaRPr b="1" sz="1100">
                        <a:solidFill>
                          <a:schemeClr val="dk1"/>
                        </a:solidFill>
                        <a:latin typeface="Anybody"/>
                        <a:ea typeface="Anybody"/>
                        <a:cs typeface="Anybody"/>
                        <a:sym typeface="Anybody"/>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nybody"/>
                          <a:ea typeface="Anybody"/>
                          <a:cs typeface="Anybody"/>
                          <a:sym typeface="Anybody"/>
                        </a:rPr>
                        <a:t>You can edit the master slides easily. For more info, click </a:t>
                      </a:r>
                      <a:r>
                        <a:rPr b="1" lang="en" sz="1100">
                          <a:solidFill>
                            <a:schemeClr val="dk1"/>
                          </a:solidFill>
                          <a:uFill>
                            <a:noFill/>
                          </a:uFill>
                          <a:latin typeface="Anybody"/>
                          <a:ea typeface="Anybody"/>
                          <a:cs typeface="Anybody"/>
                          <a:sym typeface="Anybody"/>
                          <a:hlinkClick r:id="rId11">
                            <a:extLst>
                              <a:ext uri="{A12FA001-AC4F-418D-AE19-62706E023703}">
                                <ahyp:hlinkClr val="tx"/>
                              </a:ext>
                            </a:extLst>
                          </a:hlinkClick>
                        </a:rPr>
                        <a:t>here</a:t>
                      </a:r>
                      <a:endParaRPr sz="1000">
                        <a:solidFill>
                          <a:schemeClr val="dk1"/>
                        </a:solidFill>
                        <a:latin typeface="Anybody"/>
                        <a:ea typeface="Anybody"/>
                        <a:cs typeface="Anybody"/>
                        <a:sym typeface="Anybody"/>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92" name="Google Shape;192;p33"/>
          <p:cNvSpPr txBox="1"/>
          <p:nvPr/>
        </p:nvSpPr>
        <p:spPr>
          <a:xfrm>
            <a:off x="720000" y="1305025"/>
            <a:ext cx="7704000" cy="369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1200">
                <a:solidFill>
                  <a:schemeClr val="dk1"/>
                </a:solidFill>
                <a:latin typeface="Anybody"/>
                <a:ea typeface="Anybody"/>
                <a:cs typeface="Anybody"/>
                <a:sym typeface="Anybody"/>
              </a:rPr>
              <a:t>You can delete this slide when you’re done editing the presentation</a:t>
            </a:r>
            <a:endParaRPr b="1" sz="1200">
              <a:solidFill>
                <a:schemeClr val="dk1"/>
              </a:solidFill>
              <a:latin typeface="Anybody"/>
              <a:ea typeface="Anybody"/>
              <a:cs typeface="Anybody"/>
              <a:sym typeface="Anybody"/>
            </a:endParaRPr>
          </a:p>
        </p:txBody>
      </p:sp>
      <p:sp>
        <p:nvSpPr>
          <p:cNvPr id="193" name="Google Shape;193;p33"/>
          <p:cNvSpPr txBox="1"/>
          <p:nvPr/>
        </p:nvSpPr>
        <p:spPr>
          <a:xfrm>
            <a:off x="1021823" y="4133675"/>
            <a:ext cx="32835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Anybody"/>
                <a:ea typeface="Anybody"/>
                <a:cs typeface="Anybody"/>
                <a:sym typeface="Anybody"/>
              </a:rPr>
              <a:t>For more info:</a:t>
            </a:r>
            <a:br>
              <a:rPr b="1" lang="en" sz="800">
                <a:solidFill>
                  <a:schemeClr val="dk1"/>
                </a:solidFill>
                <a:latin typeface="Anybody"/>
                <a:ea typeface="Anybody"/>
                <a:cs typeface="Anybody"/>
                <a:sym typeface="Anybody"/>
              </a:rPr>
            </a:br>
            <a:r>
              <a:rPr b="1" lang="en" sz="1000">
                <a:solidFill>
                  <a:schemeClr val="dk1"/>
                </a:solidFill>
                <a:uFill>
                  <a:noFill/>
                </a:uFill>
                <a:latin typeface="Anybody"/>
                <a:ea typeface="Anybody"/>
                <a:cs typeface="Anybody"/>
                <a:sym typeface="Anybody"/>
                <a:hlinkClick r:id="rId12">
                  <a:extLst>
                    <a:ext uri="{A12FA001-AC4F-418D-AE19-62706E023703}">
                      <ahyp:hlinkClr val="tx"/>
                    </a:ext>
                  </a:extLst>
                </a:hlinkClick>
              </a:rPr>
              <a:t>SLIDESGO </a:t>
            </a:r>
            <a:r>
              <a:rPr b="1" lang="en" sz="1000">
                <a:solidFill>
                  <a:schemeClr val="dk1"/>
                </a:solidFill>
                <a:latin typeface="Anybody"/>
                <a:ea typeface="Anybody"/>
                <a:cs typeface="Anybody"/>
                <a:sym typeface="Anybody"/>
              </a:rPr>
              <a:t>| </a:t>
            </a:r>
            <a:r>
              <a:rPr b="1" lang="en" sz="1000">
                <a:solidFill>
                  <a:schemeClr val="dk1"/>
                </a:solidFill>
                <a:uFill>
                  <a:noFill/>
                </a:uFill>
                <a:latin typeface="Anybody"/>
                <a:ea typeface="Anybody"/>
                <a:cs typeface="Anybody"/>
                <a:sym typeface="Anybody"/>
                <a:hlinkClick r:id="rId13">
                  <a:extLst>
                    <a:ext uri="{A12FA001-AC4F-418D-AE19-62706E023703}">
                      <ahyp:hlinkClr val="tx"/>
                    </a:ext>
                  </a:extLst>
                </a:hlinkClick>
              </a:rPr>
              <a:t>BLOG</a:t>
            </a:r>
            <a:r>
              <a:rPr b="1" lang="en" sz="1000">
                <a:solidFill>
                  <a:schemeClr val="dk1"/>
                </a:solidFill>
                <a:latin typeface="Anybody"/>
                <a:ea typeface="Anybody"/>
                <a:cs typeface="Anybody"/>
                <a:sym typeface="Anybody"/>
              </a:rPr>
              <a:t> | </a:t>
            </a:r>
            <a:r>
              <a:rPr b="1" lang="en" sz="1000">
                <a:solidFill>
                  <a:schemeClr val="dk1"/>
                </a:solidFill>
                <a:uFill>
                  <a:noFill/>
                </a:uFill>
                <a:latin typeface="Anybody"/>
                <a:ea typeface="Anybody"/>
                <a:cs typeface="Anybody"/>
                <a:sym typeface="Anybody"/>
                <a:hlinkClick r:id="rId14">
                  <a:extLst>
                    <a:ext uri="{A12FA001-AC4F-418D-AE19-62706E023703}">
                      <ahyp:hlinkClr val="tx"/>
                    </a:ext>
                  </a:extLst>
                </a:hlinkClick>
              </a:rPr>
              <a:t>FAQ</a:t>
            </a:r>
            <a:r>
              <a:rPr b="1" lang="en" sz="1000">
                <a:solidFill>
                  <a:schemeClr val="dk1"/>
                </a:solidFill>
                <a:latin typeface="Anybody"/>
                <a:ea typeface="Anybody"/>
                <a:cs typeface="Anybody"/>
                <a:sym typeface="Anybody"/>
              </a:rPr>
              <a:t>s</a:t>
            </a:r>
            <a:endParaRPr b="1" sz="1000">
              <a:solidFill>
                <a:schemeClr val="dk1"/>
              </a:solidFill>
              <a:latin typeface="Anybody"/>
              <a:ea typeface="Anybody"/>
              <a:cs typeface="Anybody"/>
              <a:sym typeface="Anybody"/>
            </a:endParaRPr>
          </a:p>
        </p:txBody>
      </p:sp>
      <p:sp>
        <p:nvSpPr>
          <p:cNvPr id="194" name="Google Shape;194;p33"/>
          <p:cNvSpPr txBox="1"/>
          <p:nvPr/>
        </p:nvSpPr>
        <p:spPr>
          <a:xfrm>
            <a:off x="4838677" y="4133675"/>
            <a:ext cx="32835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Anybody"/>
                <a:ea typeface="Anybody"/>
                <a:cs typeface="Anybody"/>
                <a:sym typeface="Anybody"/>
              </a:rPr>
              <a:t>You can visit our sister </a:t>
            </a:r>
            <a:r>
              <a:rPr b="1" lang="en" sz="800">
                <a:solidFill>
                  <a:schemeClr val="dk1"/>
                </a:solidFill>
                <a:latin typeface="Anybody"/>
                <a:ea typeface="Anybody"/>
                <a:cs typeface="Anybody"/>
                <a:sym typeface="Anybody"/>
              </a:rPr>
              <a:t>projects</a:t>
            </a:r>
            <a:r>
              <a:rPr b="1" lang="en" sz="800">
                <a:solidFill>
                  <a:schemeClr val="dk1"/>
                </a:solidFill>
                <a:latin typeface="Anybody"/>
                <a:ea typeface="Anybody"/>
                <a:cs typeface="Anybody"/>
                <a:sym typeface="Anybody"/>
              </a:rPr>
              <a:t>:</a:t>
            </a:r>
            <a:br>
              <a:rPr b="1" lang="en" sz="800">
                <a:solidFill>
                  <a:schemeClr val="dk1"/>
                </a:solidFill>
                <a:latin typeface="Anybody"/>
                <a:ea typeface="Anybody"/>
                <a:cs typeface="Anybody"/>
                <a:sym typeface="Anybody"/>
              </a:rPr>
            </a:br>
            <a:r>
              <a:rPr b="1" lang="en" sz="1000">
                <a:solidFill>
                  <a:schemeClr val="dk1"/>
                </a:solidFill>
                <a:uFill>
                  <a:noFill/>
                </a:uFill>
                <a:latin typeface="Anybody"/>
                <a:ea typeface="Anybody"/>
                <a:cs typeface="Anybody"/>
                <a:sym typeface="Anybody"/>
                <a:hlinkClick r:id="rId15">
                  <a:extLst>
                    <a:ext uri="{A12FA001-AC4F-418D-AE19-62706E023703}">
                      <ahyp:hlinkClr val="tx"/>
                    </a:ext>
                  </a:extLst>
                </a:hlinkClick>
              </a:rPr>
              <a:t>FREEPIK</a:t>
            </a:r>
            <a:r>
              <a:rPr b="1" lang="en" sz="1000">
                <a:solidFill>
                  <a:schemeClr val="dk1"/>
                </a:solidFill>
                <a:latin typeface="Anybody"/>
                <a:ea typeface="Anybody"/>
                <a:cs typeface="Anybody"/>
                <a:sym typeface="Anybody"/>
              </a:rPr>
              <a:t> | </a:t>
            </a:r>
            <a:r>
              <a:rPr b="1" lang="en" sz="1000">
                <a:solidFill>
                  <a:schemeClr val="dk1"/>
                </a:solidFill>
                <a:uFill>
                  <a:noFill/>
                </a:uFill>
                <a:latin typeface="Anybody"/>
                <a:ea typeface="Anybody"/>
                <a:cs typeface="Anybody"/>
                <a:sym typeface="Anybody"/>
                <a:hlinkClick r:id="rId16">
                  <a:extLst>
                    <a:ext uri="{A12FA001-AC4F-418D-AE19-62706E023703}">
                      <ahyp:hlinkClr val="tx"/>
                    </a:ext>
                  </a:extLst>
                </a:hlinkClick>
              </a:rPr>
              <a:t>FLATICON</a:t>
            </a:r>
            <a:r>
              <a:rPr b="1" lang="en" sz="1000">
                <a:solidFill>
                  <a:schemeClr val="dk1"/>
                </a:solidFill>
                <a:latin typeface="Anybody"/>
                <a:ea typeface="Anybody"/>
                <a:cs typeface="Anybody"/>
                <a:sym typeface="Anybody"/>
              </a:rPr>
              <a:t> | </a:t>
            </a:r>
            <a:r>
              <a:rPr b="1" lang="en" sz="1000">
                <a:solidFill>
                  <a:schemeClr val="dk1"/>
                </a:solidFill>
                <a:uFill>
                  <a:noFill/>
                </a:uFill>
                <a:latin typeface="Anybody"/>
                <a:ea typeface="Anybody"/>
                <a:cs typeface="Anybody"/>
                <a:sym typeface="Anybody"/>
                <a:hlinkClick r:id="rId17">
                  <a:extLst>
                    <a:ext uri="{A12FA001-AC4F-418D-AE19-62706E023703}">
                      <ahyp:hlinkClr val="tx"/>
                    </a:ext>
                  </a:extLst>
                </a:hlinkClick>
              </a:rPr>
              <a:t>STORYSET</a:t>
            </a:r>
            <a:r>
              <a:rPr b="1" lang="en" sz="1000">
                <a:solidFill>
                  <a:schemeClr val="dk1"/>
                </a:solidFill>
                <a:latin typeface="Anybody"/>
                <a:ea typeface="Anybody"/>
                <a:cs typeface="Anybody"/>
                <a:sym typeface="Anybody"/>
              </a:rPr>
              <a:t> | </a:t>
            </a:r>
            <a:r>
              <a:rPr b="1" lang="en" sz="1000">
                <a:solidFill>
                  <a:schemeClr val="dk1"/>
                </a:solidFill>
                <a:uFill>
                  <a:noFill/>
                </a:uFill>
                <a:latin typeface="Anybody"/>
                <a:ea typeface="Anybody"/>
                <a:cs typeface="Anybody"/>
                <a:sym typeface="Anybody"/>
                <a:hlinkClick r:id="rId18">
                  <a:extLst>
                    <a:ext uri="{A12FA001-AC4F-418D-AE19-62706E023703}">
                      <ahyp:hlinkClr val="tx"/>
                    </a:ext>
                  </a:extLst>
                </a:hlinkClick>
              </a:rPr>
              <a:t>WEPIK </a:t>
            </a:r>
            <a:r>
              <a:rPr b="1" lang="en" sz="1000">
                <a:solidFill>
                  <a:schemeClr val="dk1"/>
                </a:solidFill>
                <a:latin typeface="Anybody"/>
                <a:ea typeface="Anybody"/>
                <a:cs typeface="Anybody"/>
                <a:sym typeface="Anybody"/>
              </a:rPr>
              <a:t>| </a:t>
            </a:r>
            <a:r>
              <a:rPr b="1" lang="en" sz="1000">
                <a:solidFill>
                  <a:schemeClr val="dk1"/>
                </a:solidFill>
                <a:uFill>
                  <a:noFill/>
                </a:uFill>
                <a:latin typeface="Anybody"/>
                <a:ea typeface="Anybody"/>
                <a:cs typeface="Anybody"/>
                <a:sym typeface="Anybody"/>
                <a:hlinkClick r:id="rId19">
                  <a:extLst>
                    <a:ext uri="{A12FA001-AC4F-418D-AE19-62706E023703}">
                      <ahyp:hlinkClr val="tx"/>
                    </a:ext>
                  </a:extLst>
                </a:hlinkClick>
              </a:rPr>
              <a:t>VIDEVO</a:t>
            </a:r>
            <a:endParaRPr b="1" sz="1000">
              <a:solidFill>
                <a:schemeClr val="dk1"/>
              </a:solidFill>
              <a:latin typeface="Anybody"/>
              <a:ea typeface="Anybody"/>
              <a:cs typeface="Anybody"/>
              <a:sym typeface="Anybod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TREATMENT </a:t>
            </a:r>
            <a:r>
              <a:rPr lang="en">
                <a:solidFill>
                  <a:schemeClr val="accent3"/>
                </a:solidFill>
              </a:rPr>
              <a:t>OF INFLAMMATIONS</a:t>
            </a:r>
            <a:endParaRPr>
              <a:solidFill>
                <a:schemeClr val="accent3"/>
              </a:solidFill>
            </a:endParaRPr>
          </a:p>
        </p:txBody>
      </p:sp>
      <p:sp>
        <p:nvSpPr>
          <p:cNvPr id="490" name="Google Shape;490;p51"/>
          <p:cNvSpPr txBox="1"/>
          <p:nvPr/>
        </p:nvSpPr>
        <p:spPr>
          <a:xfrm>
            <a:off x="715102" y="3066775"/>
            <a:ext cx="1698300" cy="3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Anybody"/>
                <a:ea typeface="Anybody"/>
                <a:cs typeface="Anybody"/>
                <a:sym typeface="Anybody"/>
              </a:rPr>
              <a:t>VENUS</a:t>
            </a:r>
            <a:endParaRPr sz="2400">
              <a:solidFill>
                <a:schemeClr val="dk1"/>
              </a:solidFill>
              <a:latin typeface="Anybody"/>
              <a:ea typeface="Anybody"/>
              <a:cs typeface="Anybody"/>
              <a:sym typeface="Anybody"/>
            </a:endParaRPr>
          </a:p>
        </p:txBody>
      </p:sp>
      <p:sp>
        <p:nvSpPr>
          <p:cNvPr id="491" name="Google Shape;491;p51"/>
          <p:cNvSpPr txBox="1"/>
          <p:nvPr/>
        </p:nvSpPr>
        <p:spPr>
          <a:xfrm>
            <a:off x="715102" y="3450029"/>
            <a:ext cx="1698300" cy="5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ybody"/>
                <a:ea typeface="Anybody"/>
                <a:cs typeface="Anybody"/>
                <a:sym typeface="Anybody"/>
              </a:rPr>
              <a:t>Venus has a beautiful name</a:t>
            </a:r>
            <a:endParaRPr>
              <a:solidFill>
                <a:schemeClr val="dk1"/>
              </a:solidFill>
              <a:latin typeface="Anybody"/>
              <a:ea typeface="Anybody"/>
              <a:cs typeface="Anybody"/>
              <a:sym typeface="Anybody"/>
            </a:endParaRPr>
          </a:p>
        </p:txBody>
      </p:sp>
      <p:sp>
        <p:nvSpPr>
          <p:cNvPr id="492" name="Google Shape;492;p51"/>
          <p:cNvSpPr txBox="1"/>
          <p:nvPr/>
        </p:nvSpPr>
        <p:spPr>
          <a:xfrm>
            <a:off x="4733088" y="3069475"/>
            <a:ext cx="1696500" cy="38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Anybody"/>
                <a:ea typeface="Anybody"/>
                <a:cs typeface="Anybody"/>
                <a:sym typeface="Anybody"/>
              </a:rPr>
              <a:t>MERCURY</a:t>
            </a:r>
            <a:endParaRPr sz="2400">
              <a:solidFill>
                <a:schemeClr val="dk1"/>
              </a:solidFill>
              <a:latin typeface="Anybody"/>
              <a:ea typeface="Anybody"/>
              <a:cs typeface="Anybody"/>
              <a:sym typeface="Anybody"/>
            </a:endParaRPr>
          </a:p>
        </p:txBody>
      </p:sp>
      <p:sp>
        <p:nvSpPr>
          <p:cNvPr id="493" name="Google Shape;493;p51"/>
          <p:cNvSpPr txBox="1"/>
          <p:nvPr/>
        </p:nvSpPr>
        <p:spPr>
          <a:xfrm>
            <a:off x="4733088" y="3450029"/>
            <a:ext cx="1696500" cy="5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ybody"/>
                <a:ea typeface="Anybody"/>
                <a:cs typeface="Anybody"/>
                <a:sym typeface="Anybody"/>
              </a:rPr>
              <a:t>Mercury is the smallest planet</a:t>
            </a:r>
            <a:endParaRPr>
              <a:solidFill>
                <a:schemeClr val="dk1"/>
              </a:solidFill>
              <a:latin typeface="Anybody"/>
              <a:ea typeface="Anybody"/>
              <a:cs typeface="Anybody"/>
              <a:sym typeface="Anybody"/>
            </a:endParaRPr>
          </a:p>
        </p:txBody>
      </p:sp>
      <p:sp>
        <p:nvSpPr>
          <p:cNvPr id="494" name="Google Shape;494;p51"/>
          <p:cNvSpPr txBox="1"/>
          <p:nvPr/>
        </p:nvSpPr>
        <p:spPr>
          <a:xfrm>
            <a:off x="2724095" y="3066775"/>
            <a:ext cx="1698300" cy="3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Anybody"/>
                <a:ea typeface="Anybody"/>
                <a:cs typeface="Anybody"/>
                <a:sym typeface="Anybody"/>
              </a:rPr>
              <a:t>MARS</a:t>
            </a:r>
            <a:endParaRPr sz="2400">
              <a:solidFill>
                <a:schemeClr val="dk1"/>
              </a:solidFill>
              <a:latin typeface="Anybody"/>
              <a:ea typeface="Anybody"/>
              <a:cs typeface="Anybody"/>
              <a:sym typeface="Anybody"/>
            </a:endParaRPr>
          </a:p>
        </p:txBody>
      </p:sp>
      <p:sp>
        <p:nvSpPr>
          <p:cNvPr id="495" name="Google Shape;495;p51"/>
          <p:cNvSpPr txBox="1"/>
          <p:nvPr/>
        </p:nvSpPr>
        <p:spPr>
          <a:xfrm>
            <a:off x="2724095" y="3450029"/>
            <a:ext cx="1698300" cy="5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ybody"/>
                <a:ea typeface="Anybody"/>
                <a:cs typeface="Anybody"/>
                <a:sym typeface="Anybody"/>
              </a:rPr>
              <a:t>Mars is a very cold place</a:t>
            </a:r>
            <a:endParaRPr>
              <a:solidFill>
                <a:schemeClr val="dk1"/>
              </a:solidFill>
              <a:latin typeface="Anybody"/>
              <a:ea typeface="Anybody"/>
              <a:cs typeface="Anybody"/>
              <a:sym typeface="Anybody"/>
            </a:endParaRPr>
          </a:p>
        </p:txBody>
      </p:sp>
      <p:sp>
        <p:nvSpPr>
          <p:cNvPr id="496" name="Google Shape;496;p51"/>
          <p:cNvSpPr txBox="1"/>
          <p:nvPr/>
        </p:nvSpPr>
        <p:spPr>
          <a:xfrm>
            <a:off x="6740281" y="3069475"/>
            <a:ext cx="1696500" cy="38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Anybody"/>
                <a:ea typeface="Anybody"/>
                <a:cs typeface="Anybody"/>
                <a:sym typeface="Anybody"/>
              </a:rPr>
              <a:t>SATURN</a:t>
            </a:r>
            <a:endParaRPr sz="2400">
              <a:solidFill>
                <a:schemeClr val="dk1"/>
              </a:solidFill>
              <a:latin typeface="Anybody"/>
              <a:ea typeface="Anybody"/>
              <a:cs typeface="Anybody"/>
              <a:sym typeface="Anybody"/>
            </a:endParaRPr>
          </a:p>
        </p:txBody>
      </p:sp>
      <p:sp>
        <p:nvSpPr>
          <p:cNvPr id="497" name="Google Shape;497;p51"/>
          <p:cNvSpPr txBox="1"/>
          <p:nvPr/>
        </p:nvSpPr>
        <p:spPr>
          <a:xfrm>
            <a:off x="6740281" y="3450029"/>
            <a:ext cx="1696500" cy="5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ybody"/>
                <a:ea typeface="Anybody"/>
                <a:cs typeface="Anybody"/>
                <a:sym typeface="Anybody"/>
              </a:rPr>
              <a:t>Saturn has several rings</a:t>
            </a:r>
            <a:endParaRPr>
              <a:solidFill>
                <a:schemeClr val="dk1"/>
              </a:solidFill>
              <a:latin typeface="Anybody"/>
              <a:ea typeface="Anybody"/>
              <a:cs typeface="Anybody"/>
              <a:sym typeface="Anybody"/>
            </a:endParaRPr>
          </a:p>
        </p:txBody>
      </p:sp>
      <p:sp>
        <p:nvSpPr>
          <p:cNvPr id="498" name="Google Shape;498;p51"/>
          <p:cNvSpPr/>
          <p:nvPr/>
        </p:nvSpPr>
        <p:spPr>
          <a:xfrm>
            <a:off x="1239652" y="1633744"/>
            <a:ext cx="649200" cy="5943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Anybody"/>
                <a:ea typeface="Anybody"/>
                <a:cs typeface="Anybody"/>
                <a:sym typeface="Anybody"/>
              </a:rPr>
              <a:t>01</a:t>
            </a:r>
            <a:endParaRPr/>
          </a:p>
        </p:txBody>
      </p:sp>
      <p:sp>
        <p:nvSpPr>
          <p:cNvPr id="499" name="Google Shape;499;p51"/>
          <p:cNvSpPr/>
          <p:nvPr/>
        </p:nvSpPr>
        <p:spPr>
          <a:xfrm>
            <a:off x="3247745" y="1633744"/>
            <a:ext cx="649200" cy="5943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Anybody"/>
                <a:ea typeface="Anybody"/>
                <a:cs typeface="Anybody"/>
                <a:sym typeface="Anybody"/>
              </a:rPr>
              <a:t>02</a:t>
            </a:r>
            <a:endParaRPr/>
          </a:p>
        </p:txBody>
      </p:sp>
      <p:sp>
        <p:nvSpPr>
          <p:cNvPr id="500" name="Google Shape;500;p51"/>
          <p:cNvSpPr/>
          <p:nvPr/>
        </p:nvSpPr>
        <p:spPr>
          <a:xfrm>
            <a:off x="5255838" y="1633744"/>
            <a:ext cx="649200" cy="5943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Anybody"/>
                <a:ea typeface="Anybody"/>
                <a:cs typeface="Anybody"/>
                <a:sym typeface="Anybody"/>
              </a:rPr>
              <a:t>03</a:t>
            </a:r>
            <a:endParaRPr/>
          </a:p>
        </p:txBody>
      </p:sp>
      <p:sp>
        <p:nvSpPr>
          <p:cNvPr id="501" name="Google Shape;501;p51"/>
          <p:cNvSpPr/>
          <p:nvPr/>
        </p:nvSpPr>
        <p:spPr>
          <a:xfrm>
            <a:off x="7263931" y="1633744"/>
            <a:ext cx="649200" cy="5943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Anybody"/>
                <a:ea typeface="Anybody"/>
                <a:cs typeface="Anybody"/>
                <a:sym typeface="Anybody"/>
              </a:rPr>
              <a:t>04</a:t>
            </a:r>
            <a:endParaRPr/>
          </a:p>
        </p:txBody>
      </p:sp>
      <p:cxnSp>
        <p:nvCxnSpPr>
          <p:cNvPr id="502" name="Google Shape;502;p51"/>
          <p:cNvCxnSpPr>
            <a:stCxn id="498" idx="3"/>
            <a:endCxn id="499" idx="1"/>
          </p:cNvCxnSpPr>
          <p:nvPr/>
        </p:nvCxnSpPr>
        <p:spPr>
          <a:xfrm>
            <a:off x="1888852" y="1930894"/>
            <a:ext cx="1359000" cy="0"/>
          </a:xfrm>
          <a:prstGeom prst="straightConnector1">
            <a:avLst/>
          </a:prstGeom>
          <a:noFill/>
          <a:ln cap="flat" cmpd="sng" w="9525">
            <a:solidFill>
              <a:schemeClr val="dk1"/>
            </a:solidFill>
            <a:prstDash val="solid"/>
            <a:round/>
            <a:headEnd len="med" w="med" type="none"/>
            <a:tailEnd len="med" w="med" type="none"/>
          </a:ln>
        </p:spPr>
      </p:cxnSp>
      <p:cxnSp>
        <p:nvCxnSpPr>
          <p:cNvPr id="503" name="Google Shape;503;p51"/>
          <p:cNvCxnSpPr>
            <a:stCxn id="499" idx="3"/>
            <a:endCxn id="500" idx="1"/>
          </p:cNvCxnSpPr>
          <p:nvPr/>
        </p:nvCxnSpPr>
        <p:spPr>
          <a:xfrm>
            <a:off x="3896945" y="1930894"/>
            <a:ext cx="1359000" cy="0"/>
          </a:xfrm>
          <a:prstGeom prst="straightConnector1">
            <a:avLst/>
          </a:prstGeom>
          <a:noFill/>
          <a:ln cap="flat" cmpd="sng" w="9525">
            <a:solidFill>
              <a:schemeClr val="dk1"/>
            </a:solidFill>
            <a:prstDash val="solid"/>
            <a:round/>
            <a:headEnd len="med" w="med" type="none"/>
            <a:tailEnd len="med" w="med" type="none"/>
          </a:ln>
        </p:spPr>
      </p:cxnSp>
      <p:cxnSp>
        <p:nvCxnSpPr>
          <p:cNvPr id="504" name="Google Shape;504;p51"/>
          <p:cNvCxnSpPr>
            <a:stCxn id="500" idx="3"/>
            <a:endCxn id="501" idx="1"/>
          </p:cNvCxnSpPr>
          <p:nvPr/>
        </p:nvCxnSpPr>
        <p:spPr>
          <a:xfrm>
            <a:off x="5905038" y="1930894"/>
            <a:ext cx="1359000" cy="0"/>
          </a:xfrm>
          <a:prstGeom prst="straightConnector1">
            <a:avLst/>
          </a:prstGeom>
          <a:noFill/>
          <a:ln cap="flat" cmpd="sng" w="9525">
            <a:solidFill>
              <a:schemeClr val="dk1"/>
            </a:solidFill>
            <a:prstDash val="solid"/>
            <a:round/>
            <a:headEnd len="med" w="med" type="none"/>
            <a:tailEnd len="med" w="med" type="none"/>
          </a:ln>
        </p:spPr>
      </p:cxnSp>
      <p:cxnSp>
        <p:nvCxnSpPr>
          <p:cNvPr id="505" name="Google Shape;505;p51"/>
          <p:cNvCxnSpPr>
            <a:stCxn id="498" idx="2"/>
            <a:endCxn id="490" idx="0"/>
          </p:cNvCxnSpPr>
          <p:nvPr/>
        </p:nvCxnSpPr>
        <p:spPr>
          <a:xfrm>
            <a:off x="1564252" y="2228044"/>
            <a:ext cx="0" cy="838800"/>
          </a:xfrm>
          <a:prstGeom prst="straightConnector1">
            <a:avLst/>
          </a:prstGeom>
          <a:noFill/>
          <a:ln cap="flat" cmpd="sng" w="9525">
            <a:solidFill>
              <a:schemeClr val="dk1"/>
            </a:solidFill>
            <a:prstDash val="solid"/>
            <a:round/>
            <a:headEnd len="med" w="med" type="none"/>
            <a:tailEnd len="med" w="med" type="none"/>
          </a:ln>
        </p:spPr>
      </p:cxnSp>
      <p:cxnSp>
        <p:nvCxnSpPr>
          <p:cNvPr id="506" name="Google Shape;506;p51"/>
          <p:cNvCxnSpPr>
            <a:stCxn id="499" idx="2"/>
            <a:endCxn id="494" idx="0"/>
          </p:cNvCxnSpPr>
          <p:nvPr/>
        </p:nvCxnSpPr>
        <p:spPr>
          <a:xfrm>
            <a:off x="3572345" y="2228044"/>
            <a:ext cx="900" cy="838800"/>
          </a:xfrm>
          <a:prstGeom prst="straightConnector1">
            <a:avLst/>
          </a:prstGeom>
          <a:noFill/>
          <a:ln cap="flat" cmpd="sng" w="9525">
            <a:solidFill>
              <a:schemeClr val="dk1"/>
            </a:solidFill>
            <a:prstDash val="solid"/>
            <a:round/>
            <a:headEnd len="med" w="med" type="none"/>
            <a:tailEnd len="med" w="med" type="none"/>
          </a:ln>
        </p:spPr>
      </p:cxnSp>
      <p:cxnSp>
        <p:nvCxnSpPr>
          <p:cNvPr id="507" name="Google Shape;507;p51"/>
          <p:cNvCxnSpPr>
            <a:stCxn id="500" idx="2"/>
            <a:endCxn id="492" idx="0"/>
          </p:cNvCxnSpPr>
          <p:nvPr/>
        </p:nvCxnSpPr>
        <p:spPr>
          <a:xfrm>
            <a:off x="5580438" y="2228044"/>
            <a:ext cx="900" cy="841500"/>
          </a:xfrm>
          <a:prstGeom prst="straightConnector1">
            <a:avLst/>
          </a:prstGeom>
          <a:noFill/>
          <a:ln cap="flat" cmpd="sng" w="9525">
            <a:solidFill>
              <a:schemeClr val="dk1"/>
            </a:solidFill>
            <a:prstDash val="solid"/>
            <a:round/>
            <a:headEnd len="med" w="med" type="none"/>
            <a:tailEnd len="med" w="med" type="none"/>
          </a:ln>
        </p:spPr>
      </p:cxnSp>
      <p:cxnSp>
        <p:nvCxnSpPr>
          <p:cNvPr id="508" name="Google Shape;508;p51"/>
          <p:cNvCxnSpPr>
            <a:stCxn id="501" idx="2"/>
            <a:endCxn id="496" idx="0"/>
          </p:cNvCxnSpPr>
          <p:nvPr/>
        </p:nvCxnSpPr>
        <p:spPr>
          <a:xfrm>
            <a:off x="7588531" y="2228044"/>
            <a:ext cx="0" cy="841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PREVALENCE</a:t>
            </a:r>
            <a:endParaRPr/>
          </a:p>
        </p:txBody>
      </p:sp>
      <p:sp>
        <p:nvSpPr>
          <p:cNvPr id="514" name="Google Shape;514;p52"/>
          <p:cNvSpPr txBox="1"/>
          <p:nvPr/>
        </p:nvSpPr>
        <p:spPr>
          <a:xfrm>
            <a:off x="6262049" y="1478775"/>
            <a:ext cx="1895700" cy="42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Anybody"/>
                <a:ea typeface="Anybody"/>
                <a:cs typeface="Anybody"/>
                <a:sym typeface="Anybody"/>
              </a:rPr>
              <a:t>VENUS</a:t>
            </a:r>
            <a:endParaRPr sz="2400">
              <a:solidFill>
                <a:schemeClr val="dk1"/>
              </a:solidFill>
              <a:latin typeface="Anybody"/>
              <a:ea typeface="Anybody"/>
              <a:cs typeface="Anybody"/>
              <a:sym typeface="Anybody"/>
            </a:endParaRPr>
          </a:p>
        </p:txBody>
      </p:sp>
      <p:sp>
        <p:nvSpPr>
          <p:cNvPr id="515" name="Google Shape;515;p52"/>
          <p:cNvSpPr txBox="1"/>
          <p:nvPr/>
        </p:nvSpPr>
        <p:spPr>
          <a:xfrm>
            <a:off x="6262049" y="1878900"/>
            <a:ext cx="18957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ybody"/>
                <a:ea typeface="Anybody"/>
                <a:cs typeface="Anybody"/>
                <a:sym typeface="Anybody"/>
              </a:rPr>
              <a:t>Venus has a beautiful name</a:t>
            </a:r>
            <a:endParaRPr>
              <a:solidFill>
                <a:schemeClr val="dk1"/>
              </a:solidFill>
              <a:latin typeface="Anybody"/>
              <a:ea typeface="Anybody"/>
              <a:cs typeface="Anybody"/>
              <a:sym typeface="Anybody"/>
            </a:endParaRPr>
          </a:p>
        </p:txBody>
      </p:sp>
      <p:sp>
        <p:nvSpPr>
          <p:cNvPr id="516" name="Google Shape;516;p52"/>
          <p:cNvSpPr txBox="1"/>
          <p:nvPr/>
        </p:nvSpPr>
        <p:spPr>
          <a:xfrm>
            <a:off x="6262049" y="2819400"/>
            <a:ext cx="1895700" cy="42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Anybody"/>
                <a:ea typeface="Anybody"/>
                <a:cs typeface="Anybody"/>
                <a:sym typeface="Anybody"/>
              </a:rPr>
              <a:t>MERCURY</a:t>
            </a:r>
            <a:endParaRPr sz="2400">
              <a:solidFill>
                <a:schemeClr val="dk1"/>
              </a:solidFill>
              <a:latin typeface="Anybody"/>
              <a:ea typeface="Anybody"/>
              <a:cs typeface="Anybody"/>
              <a:sym typeface="Anybody"/>
            </a:endParaRPr>
          </a:p>
        </p:txBody>
      </p:sp>
      <p:sp>
        <p:nvSpPr>
          <p:cNvPr id="517" name="Google Shape;517;p52"/>
          <p:cNvSpPr txBox="1"/>
          <p:nvPr/>
        </p:nvSpPr>
        <p:spPr>
          <a:xfrm>
            <a:off x="6262049" y="3219525"/>
            <a:ext cx="18957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ybody"/>
                <a:ea typeface="Anybody"/>
                <a:cs typeface="Anybody"/>
                <a:sym typeface="Anybody"/>
              </a:rPr>
              <a:t>It’s the closest planet to the Sun </a:t>
            </a:r>
            <a:endParaRPr>
              <a:solidFill>
                <a:schemeClr val="dk1"/>
              </a:solidFill>
              <a:latin typeface="Anybody"/>
              <a:ea typeface="Anybody"/>
              <a:cs typeface="Anybody"/>
              <a:sym typeface="Anybody"/>
            </a:endParaRPr>
          </a:p>
        </p:txBody>
      </p:sp>
      <p:sp>
        <p:nvSpPr>
          <p:cNvPr id="518" name="Google Shape;518;p52"/>
          <p:cNvSpPr txBox="1"/>
          <p:nvPr/>
        </p:nvSpPr>
        <p:spPr>
          <a:xfrm>
            <a:off x="1471950" y="4179900"/>
            <a:ext cx="6200100" cy="42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nybody"/>
                <a:ea typeface="Anybody"/>
                <a:cs typeface="Anybody"/>
                <a:sym typeface="Anybody"/>
              </a:rPr>
              <a:t>Follow the link in the graph to modify its data and then paste the new one here. </a:t>
            </a:r>
            <a:r>
              <a:rPr b="1" lang="en" sz="1200">
                <a:solidFill>
                  <a:schemeClr val="dk1"/>
                </a:solidFill>
                <a:uFill>
                  <a:noFill/>
                </a:uFill>
                <a:latin typeface="Anybody"/>
                <a:ea typeface="Anybody"/>
                <a:cs typeface="Anybody"/>
                <a:sym typeface="Anybody"/>
                <a:hlinkClick r:id="rId3">
                  <a:extLst>
                    <a:ext uri="{A12FA001-AC4F-418D-AE19-62706E023703}">
                      <ahyp:hlinkClr val="tx"/>
                    </a:ext>
                  </a:extLst>
                </a:hlinkClick>
              </a:rPr>
              <a:t>For more info, click here</a:t>
            </a:r>
            <a:endParaRPr sz="1200">
              <a:solidFill>
                <a:schemeClr val="dk1"/>
              </a:solidFill>
              <a:latin typeface="Anybody"/>
              <a:ea typeface="Anybody"/>
              <a:cs typeface="Anybody"/>
              <a:sym typeface="Anybody"/>
            </a:endParaRPr>
          </a:p>
        </p:txBody>
      </p:sp>
      <p:sp>
        <p:nvSpPr>
          <p:cNvPr id="519" name="Google Shape;519;p52"/>
          <p:cNvSpPr/>
          <p:nvPr/>
        </p:nvSpPr>
        <p:spPr>
          <a:xfrm>
            <a:off x="5720746" y="1480575"/>
            <a:ext cx="422700" cy="3870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2"/>
          <p:cNvSpPr/>
          <p:nvPr/>
        </p:nvSpPr>
        <p:spPr>
          <a:xfrm>
            <a:off x="5720746" y="2821200"/>
            <a:ext cx="422700" cy="387000"/>
          </a:xfrm>
          <a:prstGeom prst="rect">
            <a:avLst/>
          </a:prstGeom>
          <a:gradFill>
            <a:gsLst>
              <a:gs pos="0">
                <a:schemeClr val="accent3"/>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1" name="Google Shape;521;p52" title="Gráfico">
            <a:hlinkClick r:id="rId4"/>
          </p:cNvPr>
          <p:cNvPicPr preferRelativeResize="0"/>
          <p:nvPr/>
        </p:nvPicPr>
        <p:blipFill>
          <a:blip r:embed="rId5">
            <a:alphaModFix/>
          </a:blip>
          <a:stretch>
            <a:fillRect/>
          </a:stretch>
        </p:blipFill>
        <p:spPr>
          <a:xfrm>
            <a:off x="986251" y="1170587"/>
            <a:ext cx="4593590" cy="28403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3"/>
          <p:cNvSpPr txBox="1"/>
          <p:nvPr>
            <p:ph idx="1" type="subTitle"/>
          </p:nvPr>
        </p:nvSpPr>
        <p:spPr>
          <a:xfrm>
            <a:off x="806700" y="1261002"/>
            <a:ext cx="4247400" cy="51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a:t>
            </a:r>
            <a:endParaRPr/>
          </a:p>
        </p:txBody>
      </p:sp>
      <p:sp>
        <p:nvSpPr>
          <p:cNvPr id="527" name="Google Shape;527;p53"/>
          <p:cNvSpPr txBox="1"/>
          <p:nvPr>
            <p:ph idx="2" type="subTitle"/>
          </p:nvPr>
        </p:nvSpPr>
        <p:spPr>
          <a:xfrm>
            <a:off x="806700" y="817300"/>
            <a:ext cx="4247400" cy="44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 1</a:t>
            </a:r>
            <a:endParaRPr/>
          </a:p>
        </p:txBody>
      </p:sp>
      <p:sp>
        <p:nvSpPr>
          <p:cNvPr id="528" name="Google Shape;528;p53"/>
          <p:cNvSpPr txBox="1"/>
          <p:nvPr>
            <p:ph idx="3" type="subTitle"/>
          </p:nvPr>
        </p:nvSpPr>
        <p:spPr>
          <a:xfrm>
            <a:off x="806700" y="2535601"/>
            <a:ext cx="4247400" cy="51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 is the third planet from the Sun and the only </a:t>
            </a:r>
            <a:r>
              <a:rPr lang="en"/>
              <a:t>one</a:t>
            </a:r>
            <a:r>
              <a:rPr lang="en"/>
              <a:t> that harbors life</a:t>
            </a:r>
            <a:endParaRPr/>
          </a:p>
        </p:txBody>
      </p:sp>
      <p:sp>
        <p:nvSpPr>
          <p:cNvPr id="529" name="Google Shape;529;p53"/>
          <p:cNvSpPr txBox="1"/>
          <p:nvPr>
            <p:ph idx="4" type="subTitle"/>
          </p:nvPr>
        </p:nvSpPr>
        <p:spPr>
          <a:xfrm>
            <a:off x="806700" y="2091899"/>
            <a:ext cx="4247400" cy="44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 2</a:t>
            </a:r>
            <a:endParaRPr/>
          </a:p>
        </p:txBody>
      </p:sp>
      <p:sp>
        <p:nvSpPr>
          <p:cNvPr id="530" name="Google Shape;530;p53"/>
          <p:cNvSpPr txBox="1"/>
          <p:nvPr>
            <p:ph idx="5" type="subTitle"/>
          </p:nvPr>
        </p:nvSpPr>
        <p:spPr>
          <a:xfrm>
            <a:off x="806700" y="3810200"/>
            <a:ext cx="4247400" cy="51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 cold place. It’s full of iron oxide dust, which gives the planet its reddish cast</a:t>
            </a:r>
            <a:endParaRPr/>
          </a:p>
        </p:txBody>
      </p:sp>
      <p:sp>
        <p:nvSpPr>
          <p:cNvPr id="531" name="Google Shape;531;p53"/>
          <p:cNvSpPr txBox="1"/>
          <p:nvPr>
            <p:ph idx="6" type="subTitle"/>
          </p:nvPr>
        </p:nvSpPr>
        <p:spPr>
          <a:xfrm>
            <a:off x="806700" y="3366499"/>
            <a:ext cx="4247400" cy="44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 3</a:t>
            </a:r>
            <a:endParaRPr/>
          </a:p>
        </p:txBody>
      </p:sp>
      <p:pic>
        <p:nvPicPr>
          <p:cNvPr id="532" name="Google Shape;532;p53"/>
          <p:cNvPicPr preferRelativeResize="0"/>
          <p:nvPr/>
        </p:nvPicPr>
        <p:blipFill>
          <a:blip r:embed="rId3">
            <a:alphaModFix/>
          </a:blip>
          <a:stretch>
            <a:fillRect/>
          </a:stretch>
        </p:blipFill>
        <p:spPr>
          <a:xfrm>
            <a:off x="5318276" y="1633190"/>
            <a:ext cx="3260677" cy="1877124"/>
          </a:xfrm>
          <a:prstGeom prst="rect">
            <a:avLst/>
          </a:prstGeom>
          <a:noFill/>
          <a:ln>
            <a:noFill/>
          </a:ln>
        </p:spPr>
      </p:pic>
      <p:cxnSp>
        <p:nvCxnSpPr>
          <p:cNvPr id="533" name="Google Shape;533;p53"/>
          <p:cNvCxnSpPr/>
          <p:nvPr/>
        </p:nvCxnSpPr>
        <p:spPr>
          <a:xfrm>
            <a:off x="5318275" y="4326200"/>
            <a:ext cx="40830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4"/>
          <p:cNvSpPr txBox="1"/>
          <p:nvPr>
            <p:ph type="title"/>
          </p:nvPr>
        </p:nvSpPr>
        <p:spPr>
          <a:xfrm>
            <a:off x="1284000" y="1541225"/>
            <a:ext cx="6576000" cy="15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150,</a:t>
            </a:r>
            <a:r>
              <a:rPr lang="en"/>
              <a:t>000</a:t>
            </a:r>
            <a:endParaRPr/>
          </a:p>
        </p:txBody>
      </p:sp>
      <p:sp>
        <p:nvSpPr>
          <p:cNvPr id="539" name="Google Shape;539;p54"/>
          <p:cNvSpPr txBox="1"/>
          <p:nvPr>
            <p:ph idx="1" type="subTitle"/>
          </p:nvPr>
        </p:nvSpPr>
        <p:spPr>
          <a:xfrm>
            <a:off x="1284000" y="3204775"/>
            <a:ext cx="6576000" cy="39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cxnSp>
        <p:nvCxnSpPr>
          <p:cNvPr id="540" name="Google Shape;540;p54"/>
          <p:cNvCxnSpPr/>
          <p:nvPr/>
        </p:nvCxnSpPr>
        <p:spPr>
          <a:xfrm>
            <a:off x="714300" y="3119280"/>
            <a:ext cx="7715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5"/>
          <p:cNvSpPr txBox="1"/>
          <p:nvPr>
            <p:ph idx="1" type="body"/>
          </p:nvPr>
        </p:nvSpPr>
        <p:spPr>
          <a:xfrm>
            <a:off x="3005100" y="1749725"/>
            <a:ext cx="5424600" cy="2427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AUTHOR (YEAR). </a:t>
            </a:r>
            <a:r>
              <a:rPr i="1" lang="en"/>
              <a:t>Title of the publication</a:t>
            </a:r>
            <a:r>
              <a:rPr lang="en"/>
              <a:t>. Publisher</a:t>
            </a:r>
            <a:endParaRPr/>
          </a:p>
          <a:p>
            <a:pPr indent="-317500" lvl="0" marL="457200" rtl="0" algn="l">
              <a:spcBef>
                <a:spcPts val="0"/>
              </a:spcBef>
              <a:spcAft>
                <a:spcPts val="0"/>
              </a:spcAft>
              <a:buSzPts val="1400"/>
              <a:buChar char="●"/>
            </a:pPr>
            <a:r>
              <a:rPr lang="en"/>
              <a:t>AUTHOR (YEAR). </a:t>
            </a:r>
            <a:r>
              <a:rPr i="1" lang="en"/>
              <a:t>Title of the publication</a:t>
            </a:r>
            <a:r>
              <a:rPr lang="en"/>
              <a:t>. Publisher</a:t>
            </a:r>
            <a:endParaRPr/>
          </a:p>
          <a:p>
            <a:pPr indent="-317500" lvl="0" marL="457200" rtl="0" algn="l">
              <a:spcBef>
                <a:spcPts val="0"/>
              </a:spcBef>
              <a:spcAft>
                <a:spcPts val="0"/>
              </a:spcAft>
              <a:buSzPts val="1400"/>
              <a:buChar char="●"/>
            </a:pPr>
            <a:r>
              <a:rPr lang="en"/>
              <a:t>AUTHOR (YEAR). </a:t>
            </a:r>
            <a:r>
              <a:rPr i="1" lang="en"/>
              <a:t>Title of the publication</a:t>
            </a:r>
            <a:r>
              <a:rPr lang="en"/>
              <a:t>. Publisher</a:t>
            </a:r>
            <a:endParaRPr/>
          </a:p>
          <a:p>
            <a:pPr indent="-317500" lvl="0" marL="457200" rtl="0" algn="l">
              <a:spcBef>
                <a:spcPts val="0"/>
              </a:spcBef>
              <a:spcAft>
                <a:spcPts val="0"/>
              </a:spcAft>
              <a:buSzPts val="1400"/>
              <a:buChar char="●"/>
            </a:pPr>
            <a:r>
              <a:rPr lang="en"/>
              <a:t>AUTHOR (YEAR). </a:t>
            </a:r>
            <a:r>
              <a:rPr i="1" lang="en"/>
              <a:t>Title of the publication</a:t>
            </a:r>
            <a:r>
              <a:rPr lang="en"/>
              <a:t>. Publisher</a:t>
            </a:r>
            <a:endParaRPr/>
          </a:p>
          <a:p>
            <a:pPr indent="-317500" lvl="0" marL="457200" rtl="0" algn="l">
              <a:spcBef>
                <a:spcPts val="0"/>
              </a:spcBef>
              <a:spcAft>
                <a:spcPts val="0"/>
              </a:spcAft>
              <a:buSzPts val="1400"/>
              <a:buChar char="●"/>
            </a:pPr>
            <a:r>
              <a:rPr lang="en"/>
              <a:t>AUTHOR (YEAR). </a:t>
            </a:r>
            <a:r>
              <a:rPr i="1" lang="en"/>
              <a:t>Title of the publication</a:t>
            </a:r>
            <a:r>
              <a:rPr lang="en"/>
              <a:t>. Publisher</a:t>
            </a:r>
            <a:endParaRPr/>
          </a:p>
          <a:p>
            <a:pPr indent="-317500" lvl="0" marL="457200" rtl="0" algn="l">
              <a:spcBef>
                <a:spcPts val="0"/>
              </a:spcBef>
              <a:spcAft>
                <a:spcPts val="0"/>
              </a:spcAft>
              <a:buSzPts val="1400"/>
              <a:buChar char="●"/>
            </a:pPr>
            <a:r>
              <a:rPr lang="en"/>
              <a:t>AUTHOR (YEAR). </a:t>
            </a:r>
            <a:r>
              <a:rPr i="1" lang="en"/>
              <a:t>Title of the publication</a:t>
            </a:r>
            <a:r>
              <a:rPr lang="en"/>
              <a:t>. Publisher</a:t>
            </a:r>
            <a:endParaRPr/>
          </a:p>
          <a:p>
            <a:pPr indent="-317500" lvl="0" marL="457200" rtl="0" algn="l">
              <a:spcBef>
                <a:spcPts val="0"/>
              </a:spcBef>
              <a:spcAft>
                <a:spcPts val="0"/>
              </a:spcAft>
              <a:buSzPts val="1400"/>
              <a:buChar char="●"/>
            </a:pPr>
            <a:r>
              <a:rPr lang="en"/>
              <a:t>AUTHOR (YEAR). </a:t>
            </a:r>
            <a:r>
              <a:rPr i="1" lang="en"/>
              <a:t>Title of the publication</a:t>
            </a:r>
            <a:r>
              <a:rPr lang="en"/>
              <a:t>. Publisher</a:t>
            </a:r>
            <a:endParaRPr/>
          </a:p>
          <a:p>
            <a:pPr indent="-317500" lvl="0" marL="457200" rtl="0" algn="l">
              <a:spcBef>
                <a:spcPts val="0"/>
              </a:spcBef>
              <a:spcAft>
                <a:spcPts val="0"/>
              </a:spcAft>
              <a:buSzPts val="1400"/>
              <a:buChar char="●"/>
            </a:pPr>
            <a:r>
              <a:rPr lang="en"/>
              <a:t>AUTHOR (YEAR). </a:t>
            </a:r>
            <a:r>
              <a:rPr i="1" lang="en"/>
              <a:t>Title of the publication</a:t>
            </a:r>
            <a:r>
              <a:rPr lang="en"/>
              <a:t>. Publisher</a:t>
            </a:r>
            <a:endParaRPr/>
          </a:p>
          <a:p>
            <a:pPr indent="-317500" lvl="0" marL="457200" rtl="0" algn="l">
              <a:spcBef>
                <a:spcPts val="0"/>
              </a:spcBef>
              <a:spcAft>
                <a:spcPts val="0"/>
              </a:spcAft>
              <a:buSzPts val="1400"/>
              <a:buChar char="●"/>
            </a:pPr>
            <a:r>
              <a:rPr lang="en"/>
              <a:t>AUTHOR (YEAR). </a:t>
            </a:r>
            <a:r>
              <a:rPr i="1" lang="en"/>
              <a:t>Title of the publication</a:t>
            </a:r>
            <a:r>
              <a:rPr lang="en"/>
              <a:t>. Publisher</a:t>
            </a:r>
            <a:endParaRPr/>
          </a:p>
          <a:p>
            <a:pPr indent="-317500" lvl="0" marL="457200" rtl="0" algn="l">
              <a:spcBef>
                <a:spcPts val="0"/>
              </a:spcBef>
              <a:spcAft>
                <a:spcPts val="0"/>
              </a:spcAft>
              <a:buSzPts val="1400"/>
              <a:buChar char="●"/>
            </a:pPr>
            <a:r>
              <a:rPr lang="en"/>
              <a:t>AUTHOR (YEAR). </a:t>
            </a:r>
            <a:r>
              <a:rPr i="1" lang="en"/>
              <a:t>Title of the publication</a:t>
            </a:r>
            <a:r>
              <a:rPr lang="en"/>
              <a:t>. Publisher</a:t>
            </a:r>
            <a:endParaRPr/>
          </a:p>
        </p:txBody>
      </p:sp>
      <p:sp>
        <p:nvSpPr>
          <p:cNvPr id="546" name="Google Shape;546;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cxnSp>
        <p:nvCxnSpPr>
          <p:cNvPr id="547" name="Google Shape;547;p55"/>
          <p:cNvCxnSpPr/>
          <p:nvPr/>
        </p:nvCxnSpPr>
        <p:spPr>
          <a:xfrm>
            <a:off x="714300" y="1242300"/>
            <a:ext cx="7715400" cy="0"/>
          </a:xfrm>
          <a:prstGeom prst="straightConnector1">
            <a:avLst/>
          </a:prstGeom>
          <a:noFill/>
          <a:ln cap="flat" cmpd="sng" w="9525">
            <a:solidFill>
              <a:schemeClr val="dk1"/>
            </a:solidFill>
            <a:prstDash val="solid"/>
            <a:round/>
            <a:headEnd len="med" w="med" type="none"/>
            <a:tailEnd len="med" w="med" type="none"/>
          </a:ln>
        </p:spPr>
      </p:cxnSp>
      <p:pic>
        <p:nvPicPr>
          <p:cNvPr id="548" name="Google Shape;548;p55"/>
          <p:cNvPicPr preferRelativeResize="0"/>
          <p:nvPr/>
        </p:nvPicPr>
        <p:blipFill>
          <a:blip r:embed="rId3">
            <a:alphaModFix/>
          </a:blip>
          <a:stretch>
            <a:fillRect/>
          </a:stretch>
        </p:blipFill>
        <p:spPr>
          <a:xfrm rot="-3171181">
            <a:off x="521533" y="1969458"/>
            <a:ext cx="2383880" cy="198813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6"/>
          <p:cNvSpPr txBox="1"/>
          <p:nvPr>
            <p:ph type="title"/>
          </p:nvPr>
        </p:nvSpPr>
        <p:spPr>
          <a:xfrm>
            <a:off x="800100" y="1647113"/>
            <a:ext cx="3122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MOCKUP</a:t>
            </a:r>
            <a:endParaRPr/>
          </a:p>
        </p:txBody>
      </p:sp>
      <p:sp>
        <p:nvSpPr>
          <p:cNvPr id="554" name="Google Shape;554;p56"/>
          <p:cNvSpPr txBox="1"/>
          <p:nvPr>
            <p:ph idx="1" type="subTitle"/>
          </p:nvPr>
        </p:nvSpPr>
        <p:spPr>
          <a:xfrm>
            <a:off x="800100" y="2219813"/>
            <a:ext cx="3122400" cy="105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555" name="Google Shape;555;p56"/>
          <p:cNvGrpSpPr/>
          <p:nvPr/>
        </p:nvGrpSpPr>
        <p:grpSpPr>
          <a:xfrm>
            <a:off x="4422705" y="1323607"/>
            <a:ext cx="3432984" cy="2496295"/>
            <a:chOff x="331763" y="414153"/>
            <a:chExt cx="6903246" cy="5019697"/>
          </a:xfrm>
        </p:grpSpPr>
        <p:sp>
          <p:nvSpPr>
            <p:cNvPr id="556" name="Google Shape;556;p56"/>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6"/>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6"/>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6"/>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0" name="Google Shape;560;p56"/>
          <p:cNvPicPr preferRelativeResize="0"/>
          <p:nvPr/>
        </p:nvPicPr>
        <p:blipFill rotWithShape="1">
          <a:blip r:embed="rId3">
            <a:alphaModFix/>
          </a:blip>
          <a:srcRect b="0" l="3891" r="3882" t="0"/>
          <a:stretch/>
        </p:blipFill>
        <p:spPr>
          <a:xfrm>
            <a:off x="4514603" y="1415833"/>
            <a:ext cx="3249110" cy="1981718"/>
          </a:xfrm>
          <a:prstGeom prst="rect">
            <a:avLst/>
          </a:prstGeom>
          <a:noFill/>
          <a:ln>
            <a:noFill/>
          </a:ln>
        </p:spPr>
      </p:pic>
      <p:cxnSp>
        <p:nvCxnSpPr>
          <p:cNvPr id="561" name="Google Shape;561;p56"/>
          <p:cNvCxnSpPr/>
          <p:nvPr/>
        </p:nvCxnSpPr>
        <p:spPr>
          <a:xfrm>
            <a:off x="-95250" y="3496388"/>
            <a:ext cx="4133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solidFill>
                  <a:schemeClr val="accent3"/>
                </a:solidFill>
              </a:rPr>
              <a:t>TEAM</a:t>
            </a:r>
            <a:endParaRPr>
              <a:solidFill>
                <a:schemeClr val="accent3"/>
              </a:solidFill>
            </a:endParaRPr>
          </a:p>
        </p:txBody>
      </p:sp>
      <p:sp>
        <p:nvSpPr>
          <p:cNvPr id="567" name="Google Shape;567;p57"/>
          <p:cNvSpPr txBox="1"/>
          <p:nvPr>
            <p:ph idx="1" type="subTitle"/>
          </p:nvPr>
        </p:nvSpPr>
        <p:spPr>
          <a:xfrm>
            <a:off x="1633663" y="3342925"/>
            <a:ext cx="2907600" cy="44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JOHN DOE</a:t>
            </a:r>
            <a:endParaRPr/>
          </a:p>
        </p:txBody>
      </p:sp>
      <p:sp>
        <p:nvSpPr>
          <p:cNvPr id="568" name="Google Shape;568;p57"/>
          <p:cNvSpPr txBox="1"/>
          <p:nvPr>
            <p:ph idx="2" type="subTitle"/>
          </p:nvPr>
        </p:nvSpPr>
        <p:spPr>
          <a:xfrm>
            <a:off x="4602738" y="3342925"/>
            <a:ext cx="2907600" cy="44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SARAH JAMES</a:t>
            </a:r>
            <a:endParaRPr/>
          </a:p>
        </p:txBody>
      </p:sp>
      <p:sp>
        <p:nvSpPr>
          <p:cNvPr id="569" name="Google Shape;569;p57"/>
          <p:cNvSpPr txBox="1"/>
          <p:nvPr>
            <p:ph idx="4" type="subTitle"/>
          </p:nvPr>
        </p:nvSpPr>
        <p:spPr>
          <a:xfrm>
            <a:off x="4602738" y="3788725"/>
            <a:ext cx="2907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pic>
        <p:nvPicPr>
          <p:cNvPr id="570" name="Google Shape;570;p57"/>
          <p:cNvPicPr preferRelativeResize="0"/>
          <p:nvPr/>
        </p:nvPicPr>
        <p:blipFill rotWithShape="1">
          <a:blip r:embed="rId3">
            <a:alphaModFix/>
          </a:blip>
          <a:srcRect b="38100" l="13206" r="47100" t="2432"/>
          <a:stretch/>
        </p:blipFill>
        <p:spPr>
          <a:xfrm>
            <a:off x="2388363" y="1391075"/>
            <a:ext cx="1398200" cy="1398198"/>
          </a:xfrm>
          <a:prstGeom prst="rect">
            <a:avLst/>
          </a:prstGeom>
          <a:noFill/>
          <a:ln>
            <a:noFill/>
          </a:ln>
        </p:spPr>
      </p:pic>
      <p:pic>
        <p:nvPicPr>
          <p:cNvPr id="571" name="Google Shape;571;p57"/>
          <p:cNvPicPr preferRelativeResize="0"/>
          <p:nvPr/>
        </p:nvPicPr>
        <p:blipFill rotWithShape="1">
          <a:blip r:embed="rId4">
            <a:alphaModFix/>
          </a:blip>
          <a:srcRect b="41088" l="51236" r="11244" t="2617"/>
          <a:stretch/>
        </p:blipFill>
        <p:spPr>
          <a:xfrm>
            <a:off x="5357438" y="1391075"/>
            <a:ext cx="1398200" cy="1398200"/>
          </a:xfrm>
          <a:prstGeom prst="rect">
            <a:avLst/>
          </a:prstGeom>
          <a:noFill/>
          <a:ln>
            <a:noFill/>
          </a:ln>
        </p:spPr>
      </p:pic>
      <p:sp>
        <p:nvSpPr>
          <p:cNvPr id="572" name="Google Shape;572;p57"/>
          <p:cNvSpPr txBox="1"/>
          <p:nvPr>
            <p:ph idx="3" type="subTitle"/>
          </p:nvPr>
        </p:nvSpPr>
        <p:spPr>
          <a:xfrm>
            <a:off x="1633663" y="3788725"/>
            <a:ext cx="2907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cxnSp>
        <p:nvCxnSpPr>
          <p:cNvPr id="573" name="Google Shape;573;p57"/>
          <p:cNvCxnSpPr/>
          <p:nvPr/>
        </p:nvCxnSpPr>
        <p:spPr>
          <a:xfrm>
            <a:off x="714300" y="3193680"/>
            <a:ext cx="7715400" cy="0"/>
          </a:xfrm>
          <a:prstGeom prst="straightConnector1">
            <a:avLst/>
          </a:prstGeom>
          <a:noFill/>
          <a:ln cap="flat" cmpd="sng" w="9525">
            <a:solidFill>
              <a:schemeClr val="dk1"/>
            </a:solidFill>
            <a:prstDash val="solid"/>
            <a:round/>
            <a:headEnd len="med" w="med" type="none"/>
            <a:tailEnd len="med" w="med" type="none"/>
          </a:ln>
        </p:spPr>
      </p:cxnSp>
      <p:pic>
        <p:nvPicPr>
          <p:cNvPr id="574" name="Google Shape;574;p57"/>
          <p:cNvPicPr preferRelativeResize="0"/>
          <p:nvPr/>
        </p:nvPicPr>
        <p:blipFill>
          <a:blip r:embed="rId5">
            <a:alphaModFix/>
          </a:blip>
          <a:stretch>
            <a:fillRect/>
          </a:stretch>
        </p:blipFill>
        <p:spPr>
          <a:xfrm rot="25">
            <a:off x="262399" y="2489692"/>
            <a:ext cx="1154950" cy="215226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8"/>
          <p:cNvSpPr txBox="1"/>
          <p:nvPr>
            <p:ph idx="1" type="subTitle"/>
          </p:nvPr>
        </p:nvSpPr>
        <p:spPr>
          <a:xfrm>
            <a:off x="715150" y="1431801"/>
            <a:ext cx="4869900" cy="113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DO YOU HAVE ANY QUESTIONS?</a:t>
            </a:r>
            <a:endParaRPr sz="2400"/>
          </a:p>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yourwebsite.com</a:t>
            </a:r>
            <a:endParaRPr/>
          </a:p>
        </p:txBody>
      </p:sp>
      <p:sp>
        <p:nvSpPr>
          <p:cNvPr id="580" name="Google Shape;580;p58"/>
          <p:cNvSpPr txBox="1"/>
          <p:nvPr>
            <p:ph idx="12" type="sldNum"/>
          </p:nvPr>
        </p:nvSpPr>
        <p:spPr>
          <a:xfrm>
            <a:off x="8404384" y="46736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81" name="Google Shape;581;p58"/>
          <p:cNvSpPr txBox="1"/>
          <p:nvPr>
            <p:ph type="ctrTitle"/>
          </p:nvPr>
        </p:nvSpPr>
        <p:spPr>
          <a:xfrm>
            <a:off x="715150" y="575752"/>
            <a:ext cx="4869900" cy="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582" name="Google Shape;582;p58"/>
          <p:cNvSpPr txBox="1"/>
          <p:nvPr/>
        </p:nvSpPr>
        <p:spPr>
          <a:xfrm>
            <a:off x="715095" y="4339163"/>
            <a:ext cx="4869900" cy="2760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Anybody"/>
                <a:ea typeface="Anybody"/>
                <a:cs typeface="Anybody"/>
                <a:sym typeface="Anybody"/>
              </a:rPr>
              <a:t>Please keep this slide for attribution</a:t>
            </a:r>
            <a:endParaRPr sz="1200">
              <a:solidFill>
                <a:schemeClr val="dk1"/>
              </a:solidFill>
              <a:latin typeface="Anybody"/>
              <a:ea typeface="Anybody"/>
              <a:cs typeface="Anybody"/>
              <a:sym typeface="Anybody"/>
            </a:endParaRPr>
          </a:p>
        </p:txBody>
      </p:sp>
      <p:sp>
        <p:nvSpPr>
          <p:cNvPr id="583" name="Google Shape;583;p58"/>
          <p:cNvSpPr/>
          <p:nvPr/>
        </p:nvSpPr>
        <p:spPr>
          <a:xfrm>
            <a:off x="800100" y="2872581"/>
            <a:ext cx="649200" cy="5943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8"/>
          <p:cNvSpPr/>
          <p:nvPr/>
        </p:nvSpPr>
        <p:spPr>
          <a:xfrm>
            <a:off x="1627750" y="2872581"/>
            <a:ext cx="649200" cy="5943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8"/>
          <p:cNvSpPr/>
          <p:nvPr/>
        </p:nvSpPr>
        <p:spPr>
          <a:xfrm>
            <a:off x="2455400" y="2872581"/>
            <a:ext cx="649200" cy="5943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 name="Google Shape;586;p58"/>
          <p:cNvGrpSpPr/>
          <p:nvPr/>
        </p:nvGrpSpPr>
        <p:grpSpPr>
          <a:xfrm>
            <a:off x="930861" y="2975901"/>
            <a:ext cx="387681" cy="387661"/>
            <a:chOff x="266768" y="1721375"/>
            <a:chExt cx="397907" cy="397887"/>
          </a:xfrm>
        </p:grpSpPr>
        <p:sp>
          <p:nvSpPr>
            <p:cNvPr id="587" name="Google Shape;587;p5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58"/>
          <p:cNvGrpSpPr/>
          <p:nvPr/>
        </p:nvGrpSpPr>
        <p:grpSpPr>
          <a:xfrm>
            <a:off x="2586170" y="2975901"/>
            <a:ext cx="387661" cy="387661"/>
            <a:chOff x="1379798" y="1723250"/>
            <a:chExt cx="397887" cy="397887"/>
          </a:xfrm>
        </p:grpSpPr>
        <p:sp>
          <p:nvSpPr>
            <p:cNvPr id="590" name="Google Shape;590;p5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58"/>
          <p:cNvGrpSpPr/>
          <p:nvPr/>
        </p:nvGrpSpPr>
        <p:grpSpPr>
          <a:xfrm>
            <a:off x="1758530" y="2975901"/>
            <a:ext cx="387641" cy="387661"/>
            <a:chOff x="864491" y="1723250"/>
            <a:chExt cx="397866" cy="397887"/>
          </a:xfrm>
        </p:grpSpPr>
        <p:sp>
          <p:nvSpPr>
            <p:cNvPr id="595" name="Google Shape;595;p5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8" name="Google Shape;598;p58"/>
          <p:cNvPicPr preferRelativeResize="0"/>
          <p:nvPr/>
        </p:nvPicPr>
        <p:blipFill>
          <a:blip r:embed="rId3">
            <a:alphaModFix/>
          </a:blip>
          <a:stretch>
            <a:fillRect/>
          </a:stretch>
        </p:blipFill>
        <p:spPr>
          <a:xfrm>
            <a:off x="7253125" y="1323301"/>
            <a:ext cx="1175777" cy="1166002"/>
          </a:xfrm>
          <a:prstGeom prst="rect">
            <a:avLst/>
          </a:prstGeom>
          <a:noFill/>
          <a:ln>
            <a:noFill/>
          </a:ln>
        </p:spPr>
      </p:pic>
      <p:cxnSp>
        <p:nvCxnSpPr>
          <p:cNvPr id="599" name="Google Shape;599;p58"/>
          <p:cNvCxnSpPr/>
          <p:nvPr/>
        </p:nvCxnSpPr>
        <p:spPr>
          <a:xfrm>
            <a:off x="715101" y="2721075"/>
            <a:ext cx="4715400" cy="0"/>
          </a:xfrm>
          <a:prstGeom prst="straightConnector1">
            <a:avLst/>
          </a:prstGeom>
          <a:noFill/>
          <a:ln cap="flat" cmpd="sng" w="9525">
            <a:solidFill>
              <a:schemeClr val="dk1"/>
            </a:solidFill>
            <a:prstDash val="solid"/>
            <a:round/>
            <a:headEnd len="med" w="med" type="none"/>
            <a:tailEnd len="med" w="med" type="none"/>
          </a:ln>
        </p:spPr>
      </p:cxnSp>
      <p:pic>
        <p:nvPicPr>
          <p:cNvPr id="600" name="Google Shape;600;p58"/>
          <p:cNvPicPr preferRelativeResize="0"/>
          <p:nvPr/>
        </p:nvPicPr>
        <p:blipFill>
          <a:blip r:embed="rId4">
            <a:alphaModFix/>
          </a:blip>
          <a:stretch>
            <a:fillRect/>
          </a:stretch>
        </p:blipFill>
        <p:spPr>
          <a:xfrm>
            <a:off x="5168226" y="2721365"/>
            <a:ext cx="3260677" cy="1877124"/>
          </a:xfrm>
          <a:prstGeom prst="rect">
            <a:avLst/>
          </a:prstGeom>
          <a:noFill/>
          <a:ln>
            <a:noFill/>
          </a:ln>
        </p:spPr>
      </p:pic>
      <p:pic>
        <p:nvPicPr>
          <p:cNvPr id="601" name="Google Shape;601;p58"/>
          <p:cNvPicPr preferRelativeResize="0"/>
          <p:nvPr/>
        </p:nvPicPr>
        <p:blipFill>
          <a:blip r:embed="rId5">
            <a:alphaModFix/>
          </a:blip>
          <a:stretch>
            <a:fillRect/>
          </a:stretch>
        </p:blipFill>
        <p:spPr>
          <a:xfrm>
            <a:off x="5499327" y="-146562"/>
            <a:ext cx="1684326" cy="16547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607" name="Google Shape;607;p59"/>
          <p:cNvSpPr txBox="1"/>
          <p:nvPr>
            <p:ph idx="1" type="body"/>
          </p:nvPr>
        </p:nvSpPr>
        <p:spPr>
          <a:xfrm>
            <a:off x="720000" y="1152475"/>
            <a:ext cx="6957300" cy="18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0"/>
              </a:spcBef>
              <a:spcAft>
                <a:spcPts val="0"/>
              </a:spcAft>
              <a:buNone/>
            </a:pPr>
            <a:r>
              <a:rPr lang="en" sz="2400"/>
              <a:t>VECTORS</a:t>
            </a:r>
            <a:endParaRPr sz="2400"/>
          </a:p>
          <a:p>
            <a:pPr indent="-317500" lvl="0" marL="457200" rtl="0" algn="l">
              <a:spcBef>
                <a:spcPts val="0"/>
              </a:spcBef>
              <a:spcAft>
                <a:spcPts val="0"/>
              </a:spcAft>
              <a:buSzPts val="1400"/>
              <a:buChar char="●"/>
            </a:pPr>
            <a:r>
              <a:rPr lang="en">
                <a:uFill>
                  <a:noFill/>
                </a:uFill>
                <a:hlinkClick r:id="rId3"/>
              </a:rPr>
              <a:t>Realistic microscopic organisms concept with colorful bacteria germs and viruses of different shapes illustration</a:t>
            </a:r>
            <a:endParaRPr/>
          </a:p>
          <a:p>
            <a:pPr indent="-317500" lvl="0" marL="457200" rtl="0" algn="l">
              <a:spcBef>
                <a:spcPts val="0"/>
              </a:spcBef>
              <a:spcAft>
                <a:spcPts val="0"/>
              </a:spcAft>
              <a:buSzPts val="1400"/>
              <a:buChar char="●"/>
            </a:pPr>
            <a:r>
              <a:rPr lang="en">
                <a:uFill>
                  <a:noFill/>
                </a:uFill>
                <a:hlinkClick r:id="rId4"/>
              </a:rPr>
              <a:t>Realistic human internal organs anatomy composition with isolated image of liver vector illustration</a:t>
            </a:r>
            <a:endParaRPr/>
          </a:p>
        </p:txBody>
      </p:sp>
      <p:pic>
        <p:nvPicPr>
          <p:cNvPr id="608" name="Google Shape;608;p59"/>
          <p:cNvPicPr preferRelativeResize="0"/>
          <p:nvPr/>
        </p:nvPicPr>
        <p:blipFill>
          <a:blip r:embed="rId5">
            <a:alphaModFix/>
          </a:blip>
          <a:stretch>
            <a:fillRect/>
          </a:stretch>
        </p:blipFill>
        <p:spPr>
          <a:xfrm>
            <a:off x="2954329" y="3374131"/>
            <a:ext cx="1136980" cy="1144243"/>
          </a:xfrm>
          <a:prstGeom prst="rect">
            <a:avLst/>
          </a:prstGeom>
          <a:noFill/>
          <a:ln>
            <a:noFill/>
          </a:ln>
        </p:spPr>
      </p:pic>
      <p:pic>
        <p:nvPicPr>
          <p:cNvPr id="609" name="Google Shape;609;p59"/>
          <p:cNvPicPr preferRelativeResize="0"/>
          <p:nvPr/>
        </p:nvPicPr>
        <p:blipFill>
          <a:blip r:embed="rId6">
            <a:alphaModFix/>
          </a:blip>
          <a:stretch>
            <a:fillRect/>
          </a:stretch>
        </p:blipFill>
        <p:spPr>
          <a:xfrm>
            <a:off x="4378639" y="3374132"/>
            <a:ext cx="1274291" cy="1144240"/>
          </a:xfrm>
          <a:prstGeom prst="rect">
            <a:avLst/>
          </a:prstGeom>
          <a:noFill/>
          <a:ln>
            <a:noFill/>
          </a:ln>
        </p:spPr>
      </p:pic>
      <p:pic>
        <p:nvPicPr>
          <p:cNvPr id="610" name="Google Shape;610;p59"/>
          <p:cNvPicPr preferRelativeResize="0"/>
          <p:nvPr/>
        </p:nvPicPr>
        <p:blipFill>
          <a:blip r:embed="rId7">
            <a:alphaModFix/>
          </a:blip>
          <a:stretch>
            <a:fillRect/>
          </a:stretch>
        </p:blipFill>
        <p:spPr>
          <a:xfrm>
            <a:off x="5940260" y="3374131"/>
            <a:ext cx="1100664" cy="1144243"/>
          </a:xfrm>
          <a:prstGeom prst="rect">
            <a:avLst/>
          </a:prstGeom>
          <a:noFill/>
          <a:ln>
            <a:noFill/>
          </a:ln>
        </p:spPr>
      </p:pic>
      <p:pic>
        <p:nvPicPr>
          <p:cNvPr id="611" name="Google Shape;611;p59"/>
          <p:cNvPicPr preferRelativeResize="0"/>
          <p:nvPr/>
        </p:nvPicPr>
        <p:blipFill>
          <a:blip r:embed="rId8">
            <a:alphaModFix/>
          </a:blip>
          <a:stretch>
            <a:fillRect/>
          </a:stretch>
        </p:blipFill>
        <p:spPr>
          <a:xfrm>
            <a:off x="7328254" y="3313789"/>
            <a:ext cx="1100648" cy="1264927"/>
          </a:xfrm>
          <a:prstGeom prst="rect">
            <a:avLst/>
          </a:prstGeom>
          <a:noFill/>
          <a:ln>
            <a:noFill/>
          </a:ln>
        </p:spPr>
      </p:pic>
      <p:pic>
        <p:nvPicPr>
          <p:cNvPr id="612" name="Google Shape;612;p59"/>
          <p:cNvPicPr preferRelativeResize="0"/>
          <p:nvPr/>
        </p:nvPicPr>
        <p:blipFill>
          <a:blip r:embed="rId9">
            <a:alphaModFix/>
          </a:blip>
          <a:stretch>
            <a:fillRect/>
          </a:stretch>
        </p:blipFill>
        <p:spPr>
          <a:xfrm>
            <a:off x="715100" y="3284002"/>
            <a:ext cx="1951900" cy="1324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618" name="Google Shape;618;p60"/>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for free at our other websites:</a:t>
            </a:r>
            <a:endParaRPr/>
          </a:p>
          <a:p>
            <a:pPr indent="0" lvl="0" marL="0" rtl="0" algn="l">
              <a:spcBef>
                <a:spcPts val="0"/>
              </a:spcBef>
              <a:spcAft>
                <a:spcPts val="0"/>
              </a:spcAft>
              <a:buNone/>
            </a:pPr>
            <a:r>
              <a:rPr lang="en" sz="2400"/>
              <a:t>VECTORS</a:t>
            </a:r>
            <a:endParaRPr sz="2400"/>
          </a:p>
          <a:p>
            <a:pPr indent="-317500" lvl="0" marL="457200" rtl="0" algn="l">
              <a:spcBef>
                <a:spcPts val="0"/>
              </a:spcBef>
              <a:spcAft>
                <a:spcPts val="0"/>
              </a:spcAft>
              <a:buSzPts val="1400"/>
              <a:buChar char="●"/>
            </a:pPr>
            <a:r>
              <a:rPr lang="en">
                <a:uFill>
                  <a:noFill/>
                </a:uFill>
                <a:hlinkClick r:id="rId3"/>
              </a:rPr>
              <a:t>Human anatomy with body organs names realistic illustration</a:t>
            </a:r>
            <a:endParaRPr/>
          </a:p>
          <a:p>
            <a:pPr indent="-317500" lvl="0" marL="457200" rtl="0" algn="l">
              <a:spcBef>
                <a:spcPts val="0"/>
              </a:spcBef>
              <a:spcAft>
                <a:spcPts val="0"/>
              </a:spcAft>
              <a:buSzPts val="1400"/>
              <a:buChar char="●"/>
            </a:pPr>
            <a:r>
              <a:rPr lang="en">
                <a:uFill>
                  <a:noFill/>
                </a:uFill>
                <a:hlinkClick r:id="rId4"/>
              </a:rPr>
              <a:t>Closed medical brown glass bottle and yellow vitamins</a:t>
            </a:r>
            <a:endParaRPr/>
          </a:p>
          <a:p>
            <a:pPr indent="-317500" lvl="0" marL="457200" rtl="0" algn="l">
              <a:spcBef>
                <a:spcPts val="0"/>
              </a:spcBef>
              <a:spcAft>
                <a:spcPts val="0"/>
              </a:spcAft>
              <a:buSzPts val="1400"/>
              <a:buChar char="●"/>
            </a:pPr>
            <a:r>
              <a:rPr lang="en">
                <a:uFill>
                  <a:noFill/>
                </a:uFill>
                <a:hlinkClick r:id="rId5"/>
              </a:rPr>
              <a:t>Realistic wine elements composition with bottles glasses of wine corks paper bag corkscrews green olives</a:t>
            </a:r>
            <a:endParaRPr/>
          </a:p>
          <a:p>
            <a:pPr indent="-317500" lvl="0" marL="457200" rtl="0" algn="l">
              <a:spcBef>
                <a:spcPts val="0"/>
              </a:spcBef>
              <a:spcAft>
                <a:spcPts val="0"/>
              </a:spcAft>
              <a:buSzPts val="1400"/>
              <a:buChar char="●"/>
            </a:pPr>
            <a:r>
              <a:rPr lang="en">
                <a:uFill>
                  <a:noFill/>
                </a:uFill>
                <a:hlinkClick r:id="rId6"/>
              </a:rPr>
              <a:t>Realistic microscopic organisms concept with colorful bacteria germs and viruses of different shapes illustration</a:t>
            </a:r>
            <a:endParaRPr/>
          </a:p>
          <a:p>
            <a:pPr indent="-317500" lvl="0" marL="457200" rtl="0" algn="l">
              <a:spcBef>
                <a:spcPts val="0"/>
              </a:spcBef>
              <a:spcAft>
                <a:spcPts val="0"/>
              </a:spcAft>
              <a:buSzPts val="1400"/>
              <a:buChar char="●"/>
            </a:pPr>
            <a:r>
              <a:rPr lang="en">
                <a:uFill>
                  <a:noFill/>
                </a:uFill>
                <a:hlinkClick r:id="rId7"/>
              </a:rPr>
              <a:t>Hepatoprotector realistic composition</a:t>
            </a:r>
            <a:endParaRPr/>
          </a:p>
          <a:p>
            <a:pPr indent="0" lvl="0" marL="0" rtl="0" algn="l">
              <a:spcBef>
                <a:spcPts val="0"/>
              </a:spcBef>
              <a:spcAft>
                <a:spcPts val="0"/>
              </a:spcAft>
              <a:buNone/>
            </a:pPr>
            <a:r>
              <a:rPr lang="en" sz="2400"/>
              <a:t>PHOTOS</a:t>
            </a:r>
            <a:endParaRPr sz="2400"/>
          </a:p>
          <a:p>
            <a:pPr indent="-317500" lvl="0" marL="457200" rtl="0" algn="l">
              <a:spcBef>
                <a:spcPts val="0"/>
              </a:spcBef>
              <a:spcAft>
                <a:spcPts val="0"/>
              </a:spcAft>
              <a:buSzPts val="1400"/>
              <a:buChar char="●"/>
            </a:pPr>
            <a:r>
              <a:rPr lang="en">
                <a:uFill>
                  <a:noFill/>
                </a:uFill>
                <a:hlinkClick r:id="rId8"/>
              </a:rPr>
              <a:t>Medium shot smiley doctor with stethoscope</a:t>
            </a:r>
            <a:endParaRPr/>
          </a:p>
          <a:p>
            <a:pPr indent="-317500" lvl="0" marL="457200" rtl="0" algn="l">
              <a:spcBef>
                <a:spcPts val="0"/>
              </a:spcBef>
              <a:spcAft>
                <a:spcPts val="0"/>
              </a:spcAft>
              <a:buSzPts val="1400"/>
              <a:buChar char="●"/>
            </a:pPr>
            <a:r>
              <a:rPr lang="en">
                <a:uFill>
                  <a:noFill/>
                </a:uFill>
                <a:hlinkClick r:id="rId9"/>
              </a:rPr>
              <a:t>Cheerful ethnic doctor with arms crossed</a:t>
            </a:r>
            <a:endParaRPr/>
          </a:p>
          <a:p>
            <a:pPr indent="-317500" lvl="0" marL="457200" rtl="0" algn="l">
              <a:spcBef>
                <a:spcPts val="0"/>
              </a:spcBef>
              <a:spcAft>
                <a:spcPts val="0"/>
              </a:spcAft>
              <a:buSzPts val="1400"/>
              <a:buChar char="●"/>
            </a:pPr>
            <a:r>
              <a:rPr lang="en">
                <a:uFill>
                  <a:noFill/>
                </a:uFill>
                <a:hlinkClick r:id="rId10"/>
              </a:rPr>
              <a:t>Microscopic germs and pathogens</a:t>
            </a:r>
            <a:endParaRPr/>
          </a:p>
          <a:p>
            <a:pPr indent="-317500" lvl="0" marL="457200" rtl="0" algn="l">
              <a:spcBef>
                <a:spcPts val="0"/>
              </a:spcBef>
              <a:spcAft>
                <a:spcPts val="0"/>
              </a:spcAft>
              <a:buSzPts val="1400"/>
              <a:buChar char="●"/>
            </a:pPr>
            <a:r>
              <a:rPr lang="en">
                <a:uFill>
                  <a:noFill/>
                </a:uFill>
                <a:hlinkClick r:id="rId11"/>
              </a:rPr>
              <a:t>Man with medical problems</a:t>
            </a:r>
            <a:endParaRPr/>
          </a:p>
        </p:txBody>
      </p:sp>
      <p:pic>
        <p:nvPicPr>
          <p:cNvPr id="619" name="Google Shape;619;p60"/>
          <p:cNvPicPr preferRelativeResize="0"/>
          <p:nvPr/>
        </p:nvPicPr>
        <p:blipFill rotWithShape="1">
          <a:blip r:embed="rId12">
            <a:alphaModFix/>
          </a:blip>
          <a:srcRect b="0" l="3738" r="3729" t="0"/>
          <a:stretch/>
        </p:blipFill>
        <p:spPr>
          <a:xfrm>
            <a:off x="6958899" y="2781971"/>
            <a:ext cx="2185099" cy="2361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idx="9" type="subTitle"/>
          </p:nvPr>
        </p:nvSpPr>
        <p:spPr>
          <a:xfrm>
            <a:off x="715154" y="1741218"/>
            <a:ext cx="2533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DISEASE</a:t>
            </a:r>
            <a:endParaRPr/>
          </a:p>
        </p:txBody>
      </p:sp>
      <p:sp>
        <p:nvSpPr>
          <p:cNvPr id="200" name="Google Shape;200;p34"/>
          <p:cNvSpPr txBox="1"/>
          <p:nvPr>
            <p:ph idx="13" type="subTitle"/>
          </p:nvPr>
        </p:nvSpPr>
        <p:spPr>
          <a:xfrm>
            <a:off x="3300288" y="1741218"/>
            <a:ext cx="2533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DIAGNOSIS</a:t>
            </a:r>
            <a:endParaRPr/>
          </a:p>
        </p:txBody>
      </p:sp>
      <p:sp>
        <p:nvSpPr>
          <p:cNvPr id="201" name="Google Shape;201;p34"/>
          <p:cNvSpPr txBox="1"/>
          <p:nvPr>
            <p:ph idx="14" type="subTitle"/>
          </p:nvPr>
        </p:nvSpPr>
        <p:spPr>
          <a:xfrm>
            <a:off x="715154" y="3536846"/>
            <a:ext cx="2533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PATHOLOGY</a:t>
            </a:r>
            <a:endParaRPr/>
          </a:p>
        </p:txBody>
      </p:sp>
      <p:sp>
        <p:nvSpPr>
          <p:cNvPr id="202" name="Google Shape;202;p34"/>
          <p:cNvSpPr txBox="1"/>
          <p:nvPr>
            <p:ph idx="15" type="subTitle"/>
          </p:nvPr>
        </p:nvSpPr>
        <p:spPr>
          <a:xfrm>
            <a:off x="3300288" y="3536846"/>
            <a:ext cx="2533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TREATMENT</a:t>
            </a:r>
            <a:endParaRPr/>
          </a:p>
        </p:txBody>
      </p:sp>
      <p:sp>
        <p:nvSpPr>
          <p:cNvPr id="203" name="Google Shape;203;p34"/>
          <p:cNvSpPr txBox="1"/>
          <p:nvPr>
            <p:ph idx="2" type="title"/>
          </p:nvPr>
        </p:nvSpPr>
        <p:spPr>
          <a:xfrm>
            <a:off x="1658072" y="1149600"/>
            <a:ext cx="6477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04" name="Google Shape;204;p34"/>
          <p:cNvSpPr txBox="1"/>
          <p:nvPr>
            <p:ph idx="3" type="title"/>
          </p:nvPr>
        </p:nvSpPr>
        <p:spPr>
          <a:xfrm>
            <a:off x="4243260" y="1149600"/>
            <a:ext cx="6477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05" name="Google Shape;205;p34"/>
          <p:cNvSpPr txBox="1"/>
          <p:nvPr>
            <p:ph idx="4" type="subTitle"/>
          </p:nvPr>
        </p:nvSpPr>
        <p:spPr>
          <a:xfrm>
            <a:off x="3300261" y="2142627"/>
            <a:ext cx="25338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06" name="Google Shape;206;p34"/>
          <p:cNvSpPr txBox="1"/>
          <p:nvPr>
            <p:ph idx="5" type="title"/>
          </p:nvPr>
        </p:nvSpPr>
        <p:spPr>
          <a:xfrm>
            <a:off x="1658072" y="2938994"/>
            <a:ext cx="6477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07" name="Google Shape;207;p34"/>
          <p:cNvSpPr txBox="1"/>
          <p:nvPr>
            <p:ph idx="6" type="subTitle"/>
          </p:nvPr>
        </p:nvSpPr>
        <p:spPr>
          <a:xfrm>
            <a:off x="715100" y="3934432"/>
            <a:ext cx="25338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08" name="Google Shape;208;p34"/>
          <p:cNvSpPr txBox="1"/>
          <p:nvPr>
            <p:ph idx="7" type="title"/>
          </p:nvPr>
        </p:nvSpPr>
        <p:spPr>
          <a:xfrm>
            <a:off x="4243260" y="2938994"/>
            <a:ext cx="6477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09" name="Google Shape;209;p34"/>
          <p:cNvSpPr txBox="1"/>
          <p:nvPr>
            <p:ph idx="8" type="subTitle"/>
          </p:nvPr>
        </p:nvSpPr>
        <p:spPr>
          <a:xfrm>
            <a:off x="3300261" y="3934432"/>
            <a:ext cx="25338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10" name="Google Shape;210;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a:t>
            </a:r>
            <a:r>
              <a:rPr lang="en">
                <a:solidFill>
                  <a:schemeClr val="accent3"/>
                </a:solidFill>
              </a:rPr>
              <a:t>OF CONTENTS</a:t>
            </a:r>
            <a:endParaRPr>
              <a:solidFill>
                <a:schemeClr val="accent3"/>
              </a:solidFill>
            </a:endParaRPr>
          </a:p>
        </p:txBody>
      </p:sp>
      <p:sp>
        <p:nvSpPr>
          <p:cNvPr id="211" name="Google Shape;211;p34"/>
          <p:cNvSpPr txBox="1"/>
          <p:nvPr>
            <p:ph idx="1" type="subTitle"/>
          </p:nvPr>
        </p:nvSpPr>
        <p:spPr>
          <a:xfrm>
            <a:off x="715100" y="2142627"/>
            <a:ext cx="25338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12" name="Google Shape;212;p34"/>
          <p:cNvSpPr txBox="1"/>
          <p:nvPr>
            <p:ph idx="16" type="title"/>
          </p:nvPr>
        </p:nvSpPr>
        <p:spPr>
          <a:xfrm>
            <a:off x="6828394" y="1149600"/>
            <a:ext cx="6477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3" name="Google Shape;213;p34"/>
          <p:cNvSpPr txBox="1"/>
          <p:nvPr>
            <p:ph idx="17" type="subTitle"/>
          </p:nvPr>
        </p:nvSpPr>
        <p:spPr>
          <a:xfrm>
            <a:off x="5885422" y="2142627"/>
            <a:ext cx="25338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14" name="Google Shape;214;p34"/>
          <p:cNvSpPr txBox="1"/>
          <p:nvPr>
            <p:ph idx="18" type="title"/>
          </p:nvPr>
        </p:nvSpPr>
        <p:spPr>
          <a:xfrm>
            <a:off x="6828394" y="2938994"/>
            <a:ext cx="6477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15" name="Google Shape;215;p34"/>
          <p:cNvSpPr txBox="1"/>
          <p:nvPr>
            <p:ph idx="19" type="subTitle"/>
          </p:nvPr>
        </p:nvSpPr>
        <p:spPr>
          <a:xfrm>
            <a:off x="5885422" y="3934432"/>
            <a:ext cx="25338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16" name="Google Shape;216;p34"/>
          <p:cNvSpPr txBox="1"/>
          <p:nvPr>
            <p:ph idx="20" type="subTitle"/>
          </p:nvPr>
        </p:nvSpPr>
        <p:spPr>
          <a:xfrm>
            <a:off x="5885422" y="1741218"/>
            <a:ext cx="2533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RECOMMENDED</a:t>
            </a:r>
            <a:endParaRPr/>
          </a:p>
        </p:txBody>
      </p:sp>
      <p:sp>
        <p:nvSpPr>
          <p:cNvPr id="217" name="Google Shape;217;p34"/>
          <p:cNvSpPr txBox="1"/>
          <p:nvPr>
            <p:ph idx="21" type="subTitle"/>
          </p:nvPr>
        </p:nvSpPr>
        <p:spPr>
          <a:xfrm>
            <a:off x="5885422" y="3536846"/>
            <a:ext cx="2533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CONCLUSIONS</a:t>
            </a:r>
            <a:endParaRPr/>
          </a:p>
        </p:txBody>
      </p:sp>
      <p:cxnSp>
        <p:nvCxnSpPr>
          <p:cNvPr id="218" name="Google Shape;218;p34"/>
          <p:cNvCxnSpPr/>
          <p:nvPr/>
        </p:nvCxnSpPr>
        <p:spPr>
          <a:xfrm>
            <a:off x="714300" y="2793630"/>
            <a:ext cx="7715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3" name="Shape 623"/>
        <p:cNvGrpSpPr/>
        <p:nvPr/>
      </p:nvGrpSpPr>
      <p:grpSpPr>
        <a:xfrm>
          <a:off x="0" y="0"/>
          <a:ext cx="0" cy="0"/>
          <a:chOff x="0" y="0"/>
          <a:chExt cx="0" cy="0"/>
        </a:xfrm>
      </p:grpSpPr>
      <p:sp>
        <p:nvSpPr>
          <p:cNvPr id="624" name="Google Shape;624;p6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625" name="Google Shape;625;p61"/>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9" name="Shape 629"/>
        <p:cNvGrpSpPr/>
        <p:nvPr/>
      </p:nvGrpSpPr>
      <p:grpSpPr>
        <a:xfrm>
          <a:off x="0" y="0"/>
          <a:ext cx="0" cy="0"/>
          <a:chOff x="0" y="0"/>
          <a:chExt cx="0" cy="0"/>
        </a:xfrm>
      </p:grpSpPr>
      <p:sp>
        <p:nvSpPr>
          <p:cNvPr id="630" name="Google Shape;630;p62"/>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631" name="Google Shape;631;p6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5" name="Shape 635"/>
        <p:cNvGrpSpPr/>
        <p:nvPr/>
      </p:nvGrpSpPr>
      <p:grpSpPr>
        <a:xfrm>
          <a:off x="0" y="0"/>
          <a:ext cx="0" cy="0"/>
          <a:chOff x="0" y="0"/>
          <a:chExt cx="0" cy="0"/>
        </a:xfrm>
      </p:grpSpPr>
      <p:sp>
        <p:nvSpPr>
          <p:cNvPr id="636" name="Google Shape;636;p63"/>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Anybody</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https://fonts.google.com/specimen/Anybody</a:t>
            </a:r>
            <a:r>
              <a:rPr lang="en" sz="1100">
                <a:solidFill>
                  <a:schemeClr val="lt1"/>
                </a:solidFill>
              </a:rPr>
              <a:t>)</a:t>
            </a:r>
            <a:endParaRPr sz="1100">
              <a:solidFill>
                <a:schemeClr val="lt1"/>
              </a:solidFill>
            </a:endParaRPr>
          </a:p>
        </p:txBody>
      </p:sp>
      <p:sp>
        <p:nvSpPr>
          <p:cNvPr id="637" name="Google Shape;637;p63"/>
          <p:cNvSpPr/>
          <p:nvPr/>
        </p:nvSpPr>
        <p:spPr>
          <a:xfrm>
            <a:off x="2610363" y="2576600"/>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3"/>
          <p:cNvSpPr/>
          <p:nvPr/>
        </p:nvSpPr>
        <p:spPr>
          <a:xfrm>
            <a:off x="3672182" y="2576600"/>
            <a:ext cx="791400" cy="754200"/>
          </a:xfrm>
          <a:prstGeom prst="roundRect">
            <a:avLst>
              <a:gd fmla="val 16667" name="adj"/>
            </a:avLst>
          </a:prstGeom>
          <a:solidFill>
            <a:srgbClr val="2E120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3"/>
          <p:cNvSpPr/>
          <p:nvPr/>
        </p:nvSpPr>
        <p:spPr>
          <a:xfrm>
            <a:off x="4734002" y="2576600"/>
            <a:ext cx="791400" cy="754200"/>
          </a:xfrm>
          <a:prstGeom prst="roundRect">
            <a:avLst>
              <a:gd fmla="val 16667" name="adj"/>
            </a:avLst>
          </a:prstGeom>
          <a:solidFill>
            <a:srgbClr val="42191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3"/>
          <p:cNvSpPr txBox="1"/>
          <p:nvPr/>
        </p:nvSpPr>
        <p:spPr>
          <a:xfrm>
            <a:off x="2610363" y="27336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641" name="Google Shape;641;p63"/>
          <p:cNvSpPr txBox="1"/>
          <p:nvPr/>
        </p:nvSpPr>
        <p:spPr>
          <a:xfrm>
            <a:off x="3672188" y="27336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#2e120f</a:t>
            </a:r>
            <a:endParaRPr sz="1000">
              <a:solidFill>
                <a:srgbClr val="FFFFFF"/>
              </a:solidFill>
            </a:endParaRPr>
          </a:p>
        </p:txBody>
      </p:sp>
      <p:sp>
        <p:nvSpPr>
          <p:cNvPr id="642" name="Google Shape;642;p63"/>
          <p:cNvSpPr txBox="1"/>
          <p:nvPr/>
        </p:nvSpPr>
        <p:spPr>
          <a:xfrm>
            <a:off x="4734013" y="27336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#421910</a:t>
            </a:r>
            <a:endParaRPr sz="1000">
              <a:solidFill>
                <a:srgbClr val="FFFFFF"/>
              </a:solidFill>
            </a:endParaRPr>
          </a:p>
        </p:txBody>
      </p:sp>
      <p:sp>
        <p:nvSpPr>
          <p:cNvPr id="643" name="Google Shape;643;p63"/>
          <p:cNvSpPr/>
          <p:nvPr/>
        </p:nvSpPr>
        <p:spPr>
          <a:xfrm>
            <a:off x="5795838" y="2576600"/>
            <a:ext cx="791400" cy="754200"/>
          </a:xfrm>
          <a:prstGeom prst="roundRect">
            <a:avLst>
              <a:gd fmla="val 16667" name="adj"/>
            </a:avLst>
          </a:prstGeom>
          <a:solidFill>
            <a:srgbClr val="4C5D0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3"/>
          <p:cNvSpPr txBox="1"/>
          <p:nvPr/>
        </p:nvSpPr>
        <p:spPr>
          <a:xfrm>
            <a:off x="5795838" y="27336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#4c5d04</a:t>
            </a:r>
            <a:endParaRPr sz="1000">
              <a:solidFill>
                <a:srgbClr val="FFFFFF"/>
              </a:solidFill>
            </a:endParaRPr>
          </a:p>
        </p:txBody>
      </p:sp>
      <p:sp>
        <p:nvSpPr>
          <p:cNvPr id="645" name="Google Shape;645;p63"/>
          <p:cNvSpPr/>
          <p:nvPr/>
        </p:nvSpPr>
        <p:spPr>
          <a:xfrm>
            <a:off x="3141275" y="3507700"/>
            <a:ext cx="791400" cy="754200"/>
          </a:xfrm>
          <a:prstGeom prst="roundRect">
            <a:avLst>
              <a:gd fmla="val 16667" name="adj"/>
            </a:avLst>
          </a:prstGeom>
          <a:solidFill>
            <a:srgbClr val="79882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3"/>
          <p:cNvSpPr/>
          <p:nvPr/>
        </p:nvSpPr>
        <p:spPr>
          <a:xfrm>
            <a:off x="4203095" y="3507700"/>
            <a:ext cx="791400" cy="754200"/>
          </a:xfrm>
          <a:prstGeom prst="roundRect">
            <a:avLst>
              <a:gd fmla="val 16667" name="adj"/>
            </a:avLst>
          </a:prstGeom>
          <a:solidFill>
            <a:srgbClr val="C55A4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3"/>
          <p:cNvSpPr/>
          <p:nvPr/>
        </p:nvSpPr>
        <p:spPr>
          <a:xfrm>
            <a:off x="5264914" y="3507700"/>
            <a:ext cx="791400" cy="754200"/>
          </a:xfrm>
          <a:prstGeom prst="roundRect">
            <a:avLst>
              <a:gd fmla="val 16667" name="adj"/>
            </a:avLst>
          </a:prstGeom>
          <a:solidFill>
            <a:srgbClr val="EF918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3"/>
          <p:cNvSpPr txBox="1"/>
          <p:nvPr/>
        </p:nvSpPr>
        <p:spPr>
          <a:xfrm>
            <a:off x="3141275" y="36647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#798827</a:t>
            </a:r>
            <a:endParaRPr sz="1000">
              <a:solidFill>
                <a:srgbClr val="FFFFFF"/>
              </a:solidFill>
            </a:endParaRPr>
          </a:p>
        </p:txBody>
      </p:sp>
      <p:sp>
        <p:nvSpPr>
          <p:cNvPr id="649" name="Google Shape;649;p63"/>
          <p:cNvSpPr txBox="1"/>
          <p:nvPr/>
        </p:nvSpPr>
        <p:spPr>
          <a:xfrm>
            <a:off x="4203100" y="36647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#c55a41</a:t>
            </a:r>
            <a:endParaRPr sz="1000">
              <a:solidFill>
                <a:srgbClr val="FFFFFF"/>
              </a:solidFill>
            </a:endParaRPr>
          </a:p>
        </p:txBody>
      </p:sp>
      <p:sp>
        <p:nvSpPr>
          <p:cNvPr id="650" name="Google Shape;650;p63"/>
          <p:cNvSpPr txBox="1"/>
          <p:nvPr/>
        </p:nvSpPr>
        <p:spPr>
          <a:xfrm>
            <a:off x="5264925" y="36647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#ef918b</a:t>
            </a:r>
            <a:endParaRPr sz="1000">
              <a:solidFill>
                <a:srgbClr val="FFFFFF"/>
              </a:solidFill>
            </a:endParaRPr>
          </a:p>
        </p:txBody>
      </p:sp>
      <p:sp>
        <p:nvSpPr>
          <p:cNvPr id="651" name="Google Shape;651;p6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5" name="Shape 655"/>
        <p:cNvGrpSpPr/>
        <p:nvPr/>
      </p:nvGrpSpPr>
      <p:grpSpPr>
        <a:xfrm>
          <a:off x="0" y="0"/>
          <a:ext cx="0" cy="0"/>
          <a:chOff x="0" y="0"/>
          <a:chExt cx="0" cy="0"/>
        </a:xfrm>
      </p:grpSpPr>
      <p:sp>
        <p:nvSpPr>
          <p:cNvPr id="656" name="Google Shape;656;p64"/>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657" name="Google Shape;657;p6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658" name="Google Shape;658;p64"/>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659" name="Google Shape;659;p64">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660" name="Google Shape;660;p64">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661" name="Google Shape;661;p64">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662" name="Google Shape;662;p64">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663" name="Google Shape;663;p64"/>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664" name="Google Shape;664;p64"/>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665" name="Google Shape;665;p64"/>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666" name="Google Shape;666;p64"/>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667" name="Google Shape;667;p64">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1" name="Shape 671"/>
        <p:cNvGrpSpPr/>
        <p:nvPr/>
      </p:nvGrpSpPr>
      <p:grpSpPr>
        <a:xfrm>
          <a:off x="0" y="0"/>
          <a:ext cx="0" cy="0"/>
          <a:chOff x="0" y="0"/>
          <a:chExt cx="0" cy="0"/>
        </a:xfrm>
      </p:grpSpPr>
      <p:grpSp>
        <p:nvGrpSpPr>
          <p:cNvPr id="672" name="Google Shape;672;p65"/>
          <p:cNvGrpSpPr/>
          <p:nvPr/>
        </p:nvGrpSpPr>
        <p:grpSpPr>
          <a:xfrm>
            <a:off x="5048544" y="3019584"/>
            <a:ext cx="442841" cy="514271"/>
            <a:chOff x="4727025" y="1332775"/>
            <a:chExt cx="59900" cy="69625"/>
          </a:xfrm>
        </p:grpSpPr>
        <p:sp>
          <p:nvSpPr>
            <p:cNvPr id="673" name="Google Shape;673;p6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65"/>
          <p:cNvGrpSpPr/>
          <p:nvPr/>
        </p:nvGrpSpPr>
        <p:grpSpPr>
          <a:xfrm>
            <a:off x="5723860" y="2267072"/>
            <a:ext cx="500909" cy="500899"/>
            <a:chOff x="4820425" y="1329900"/>
            <a:chExt cx="70175" cy="70350"/>
          </a:xfrm>
        </p:grpSpPr>
        <p:sp>
          <p:nvSpPr>
            <p:cNvPr id="676" name="Google Shape;676;p6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65"/>
          <p:cNvGrpSpPr/>
          <p:nvPr/>
        </p:nvGrpSpPr>
        <p:grpSpPr>
          <a:xfrm>
            <a:off x="6376484" y="2278862"/>
            <a:ext cx="538135" cy="493119"/>
            <a:chOff x="4903200" y="1331525"/>
            <a:chExt cx="73575" cy="67425"/>
          </a:xfrm>
        </p:grpSpPr>
        <p:sp>
          <p:nvSpPr>
            <p:cNvPr id="681" name="Google Shape;681;p6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82" name="Google Shape;682;p6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65"/>
          <p:cNvGrpSpPr/>
          <p:nvPr/>
        </p:nvGrpSpPr>
        <p:grpSpPr>
          <a:xfrm>
            <a:off x="5636435" y="3020840"/>
            <a:ext cx="544563" cy="511895"/>
            <a:chOff x="4815575" y="1416800"/>
            <a:chExt cx="73750" cy="71400"/>
          </a:xfrm>
        </p:grpSpPr>
        <p:sp>
          <p:nvSpPr>
            <p:cNvPr id="684" name="Google Shape;684;p6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65"/>
          <p:cNvGrpSpPr/>
          <p:nvPr/>
        </p:nvGrpSpPr>
        <p:grpSpPr>
          <a:xfrm>
            <a:off x="6333060" y="3020546"/>
            <a:ext cx="602914" cy="512477"/>
            <a:chOff x="4902475" y="1418875"/>
            <a:chExt cx="74500" cy="63775"/>
          </a:xfrm>
        </p:grpSpPr>
        <p:sp>
          <p:nvSpPr>
            <p:cNvPr id="688" name="Google Shape;688;p6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5"/>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65"/>
          <p:cNvGrpSpPr/>
          <p:nvPr/>
        </p:nvGrpSpPr>
        <p:grpSpPr>
          <a:xfrm>
            <a:off x="5748932" y="3759785"/>
            <a:ext cx="515391" cy="525699"/>
            <a:chOff x="4818100" y="1507675"/>
            <a:chExt cx="71225" cy="71625"/>
          </a:xfrm>
        </p:grpSpPr>
        <p:sp>
          <p:nvSpPr>
            <p:cNvPr id="691" name="Google Shape;691;p6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65"/>
          <p:cNvGrpSpPr/>
          <p:nvPr/>
        </p:nvGrpSpPr>
        <p:grpSpPr>
          <a:xfrm>
            <a:off x="5087034" y="3781317"/>
            <a:ext cx="522956" cy="489869"/>
            <a:chOff x="4721450" y="1509475"/>
            <a:chExt cx="79350" cy="74325"/>
          </a:xfrm>
        </p:grpSpPr>
        <p:sp>
          <p:nvSpPr>
            <p:cNvPr id="696" name="Google Shape;696;p6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65"/>
          <p:cNvGrpSpPr/>
          <p:nvPr/>
        </p:nvGrpSpPr>
        <p:grpSpPr>
          <a:xfrm>
            <a:off x="6410277" y="3761069"/>
            <a:ext cx="525704" cy="535436"/>
            <a:chOff x="4906800" y="1507500"/>
            <a:chExt cx="70350" cy="71075"/>
          </a:xfrm>
        </p:grpSpPr>
        <p:sp>
          <p:nvSpPr>
            <p:cNvPr id="701" name="Google Shape;701;p6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65"/>
          <p:cNvGrpSpPr/>
          <p:nvPr/>
        </p:nvGrpSpPr>
        <p:grpSpPr>
          <a:xfrm>
            <a:off x="4443099" y="2267050"/>
            <a:ext cx="508054" cy="508095"/>
            <a:chOff x="3736598" y="2170606"/>
            <a:chExt cx="404889" cy="404889"/>
          </a:xfrm>
        </p:grpSpPr>
        <p:sp>
          <p:nvSpPr>
            <p:cNvPr id="707" name="Google Shape;707;p6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65"/>
          <p:cNvGrpSpPr/>
          <p:nvPr/>
        </p:nvGrpSpPr>
        <p:grpSpPr>
          <a:xfrm>
            <a:off x="3731139" y="2267145"/>
            <a:ext cx="575790" cy="507904"/>
            <a:chOff x="3161917" y="2170682"/>
            <a:chExt cx="458870" cy="404737"/>
          </a:xfrm>
        </p:grpSpPr>
        <p:sp>
          <p:nvSpPr>
            <p:cNvPr id="712" name="Google Shape;712;p6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13" name="Google Shape;713;p6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65"/>
          <p:cNvGrpSpPr/>
          <p:nvPr/>
        </p:nvGrpSpPr>
        <p:grpSpPr>
          <a:xfrm>
            <a:off x="3758669" y="3027517"/>
            <a:ext cx="520730" cy="498567"/>
            <a:chOff x="3179914" y="2889488"/>
            <a:chExt cx="422876" cy="404911"/>
          </a:xfrm>
        </p:grpSpPr>
        <p:sp>
          <p:nvSpPr>
            <p:cNvPr id="716" name="Google Shape;716;p6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65"/>
          <p:cNvGrpSpPr/>
          <p:nvPr/>
        </p:nvGrpSpPr>
        <p:grpSpPr>
          <a:xfrm>
            <a:off x="4387349" y="3027477"/>
            <a:ext cx="516145" cy="498648"/>
            <a:chOff x="3729467" y="2889422"/>
            <a:chExt cx="419153" cy="404977"/>
          </a:xfrm>
        </p:grpSpPr>
        <p:sp>
          <p:nvSpPr>
            <p:cNvPr id="723" name="Google Shape;723;p6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 name="Google Shape;730;p65"/>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5"/>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5"/>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5"/>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 name="Google Shape;734;p65"/>
          <p:cNvGrpSpPr/>
          <p:nvPr/>
        </p:nvGrpSpPr>
        <p:grpSpPr>
          <a:xfrm>
            <a:off x="7107677" y="2474362"/>
            <a:ext cx="166473" cy="141497"/>
            <a:chOff x="4660325" y="1866850"/>
            <a:chExt cx="68350" cy="58100"/>
          </a:xfrm>
        </p:grpSpPr>
        <p:sp>
          <p:nvSpPr>
            <p:cNvPr id="735" name="Google Shape;735;p6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65"/>
          <p:cNvGrpSpPr/>
          <p:nvPr/>
        </p:nvGrpSpPr>
        <p:grpSpPr>
          <a:xfrm>
            <a:off x="7417022" y="2500086"/>
            <a:ext cx="162515" cy="90049"/>
            <a:chOff x="4791775" y="1877500"/>
            <a:chExt cx="66725" cy="36975"/>
          </a:xfrm>
        </p:grpSpPr>
        <p:sp>
          <p:nvSpPr>
            <p:cNvPr id="738" name="Google Shape;738;p6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65"/>
          <p:cNvGrpSpPr/>
          <p:nvPr/>
        </p:nvGrpSpPr>
        <p:grpSpPr>
          <a:xfrm>
            <a:off x="7738734" y="2500086"/>
            <a:ext cx="144979" cy="90049"/>
            <a:chOff x="4923925" y="1877500"/>
            <a:chExt cx="59525" cy="36975"/>
          </a:xfrm>
        </p:grpSpPr>
        <p:sp>
          <p:nvSpPr>
            <p:cNvPr id="741" name="Google Shape;741;p6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65"/>
          <p:cNvGrpSpPr/>
          <p:nvPr/>
        </p:nvGrpSpPr>
        <p:grpSpPr>
          <a:xfrm>
            <a:off x="8033226" y="2482277"/>
            <a:ext cx="141447" cy="125667"/>
            <a:chOff x="5058450" y="1870100"/>
            <a:chExt cx="58075" cy="51600"/>
          </a:xfrm>
        </p:grpSpPr>
        <p:sp>
          <p:nvSpPr>
            <p:cNvPr id="744" name="Google Shape;744;p6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65"/>
          <p:cNvGrpSpPr/>
          <p:nvPr/>
        </p:nvGrpSpPr>
        <p:grpSpPr>
          <a:xfrm>
            <a:off x="7447741" y="2904685"/>
            <a:ext cx="101077" cy="107645"/>
            <a:chOff x="4811425" y="2065025"/>
            <a:chExt cx="41500" cy="44200"/>
          </a:xfrm>
        </p:grpSpPr>
        <p:sp>
          <p:nvSpPr>
            <p:cNvPr id="747" name="Google Shape;747;p6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65"/>
          <p:cNvGrpSpPr/>
          <p:nvPr/>
        </p:nvGrpSpPr>
        <p:grpSpPr>
          <a:xfrm>
            <a:off x="7740178" y="2904898"/>
            <a:ext cx="120867" cy="107218"/>
            <a:chOff x="4929875" y="2065025"/>
            <a:chExt cx="49625" cy="44025"/>
          </a:xfrm>
        </p:grpSpPr>
        <p:sp>
          <p:nvSpPr>
            <p:cNvPr id="750" name="Google Shape;750;p6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65"/>
          <p:cNvGrpSpPr/>
          <p:nvPr/>
        </p:nvGrpSpPr>
        <p:grpSpPr>
          <a:xfrm>
            <a:off x="8068847" y="2907912"/>
            <a:ext cx="70206" cy="101191"/>
            <a:chOff x="5083925" y="2066350"/>
            <a:chExt cx="28825" cy="41550"/>
          </a:xfrm>
        </p:grpSpPr>
        <p:sp>
          <p:nvSpPr>
            <p:cNvPr id="753" name="Google Shape;753;p6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65"/>
          <p:cNvGrpSpPr/>
          <p:nvPr/>
        </p:nvGrpSpPr>
        <p:grpSpPr>
          <a:xfrm>
            <a:off x="7100401" y="2923559"/>
            <a:ext cx="181026" cy="69896"/>
            <a:chOff x="4659775" y="2072775"/>
            <a:chExt cx="74325" cy="28700"/>
          </a:xfrm>
        </p:grpSpPr>
        <p:sp>
          <p:nvSpPr>
            <p:cNvPr id="756" name="Google Shape;756;p6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65"/>
          <p:cNvGrpSpPr/>
          <p:nvPr/>
        </p:nvGrpSpPr>
        <p:grpSpPr>
          <a:xfrm>
            <a:off x="8020257" y="2714124"/>
            <a:ext cx="167387" cy="89197"/>
            <a:chOff x="4662475" y="1976500"/>
            <a:chExt cx="68725" cy="36625"/>
          </a:xfrm>
        </p:grpSpPr>
        <p:sp>
          <p:nvSpPr>
            <p:cNvPr id="760" name="Google Shape;760;p6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65"/>
          <p:cNvGrpSpPr/>
          <p:nvPr/>
        </p:nvGrpSpPr>
        <p:grpSpPr>
          <a:xfrm>
            <a:off x="7717162" y="2717564"/>
            <a:ext cx="166899" cy="82317"/>
            <a:chOff x="4920150" y="1977875"/>
            <a:chExt cx="68525" cy="33800"/>
          </a:xfrm>
        </p:grpSpPr>
        <p:sp>
          <p:nvSpPr>
            <p:cNvPr id="764" name="Google Shape;764;p6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65"/>
          <p:cNvGrpSpPr/>
          <p:nvPr/>
        </p:nvGrpSpPr>
        <p:grpSpPr>
          <a:xfrm>
            <a:off x="7128319" y="3121482"/>
            <a:ext cx="125190" cy="127858"/>
            <a:chOff x="4676550" y="2160575"/>
            <a:chExt cx="51400" cy="52500"/>
          </a:xfrm>
        </p:grpSpPr>
        <p:sp>
          <p:nvSpPr>
            <p:cNvPr id="768" name="Google Shape;768;p6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65"/>
          <p:cNvGrpSpPr/>
          <p:nvPr/>
        </p:nvGrpSpPr>
        <p:grpSpPr>
          <a:xfrm>
            <a:off x="7425577" y="3128514"/>
            <a:ext cx="145405" cy="113794"/>
            <a:chOff x="4768325" y="2163475"/>
            <a:chExt cx="59700" cy="46725"/>
          </a:xfrm>
        </p:grpSpPr>
        <p:sp>
          <p:nvSpPr>
            <p:cNvPr id="772" name="Google Shape;772;p6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 name="Google Shape;774;p65"/>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5"/>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5"/>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5"/>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5"/>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5"/>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 name="Google Shape;780;p65"/>
          <p:cNvGrpSpPr/>
          <p:nvPr/>
        </p:nvGrpSpPr>
        <p:grpSpPr>
          <a:xfrm>
            <a:off x="7441895" y="3383608"/>
            <a:ext cx="112768" cy="106853"/>
            <a:chOff x="4768575" y="2253950"/>
            <a:chExt cx="46300" cy="43875"/>
          </a:xfrm>
        </p:grpSpPr>
        <p:sp>
          <p:nvSpPr>
            <p:cNvPr id="781" name="Google Shape;781;p6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65"/>
          <p:cNvGrpSpPr/>
          <p:nvPr/>
        </p:nvGrpSpPr>
        <p:grpSpPr>
          <a:xfrm>
            <a:off x="7741518" y="3872634"/>
            <a:ext cx="118187" cy="146246"/>
            <a:chOff x="4960900" y="2433225"/>
            <a:chExt cx="48525" cy="60050"/>
          </a:xfrm>
        </p:grpSpPr>
        <p:sp>
          <p:nvSpPr>
            <p:cNvPr id="784" name="Google Shape;784;p6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65"/>
          <p:cNvGrpSpPr/>
          <p:nvPr/>
        </p:nvGrpSpPr>
        <p:grpSpPr>
          <a:xfrm>
            <a:off x="7430083" y="4136695"/>
            <a:ext cx="136394" cy="143810"/>
            <a:chOff x="4854075" y="2527625"/>
            <a:chExt cx="56000" cy="59050"/>
          </a:xfrm>
        </p:grpSpPr>
        <p:sp>
          <p:nvSpPr>
            <p:cNvPr id="787" name="Google Shape;787;p6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65"/>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5"/>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5"/>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 name="Google Shape;792;p65"/>
          <p:cNvGrpSpPr/>
          <p:nvPr/>
        </p:nvGrpSpPr>
        <p:grpSpPr>
          <a:xfrm>
            <a:off x="8054294" y="3600439"/>
            <a:ext cx="99312" cy="160797"/>
            <a:chOff x="5059700" y="2334775"/>
            <a:chExt cx="40775" cy="66025"/>
          </a:xfrm>
        </p:grpSpPr>
        <p:sp>
          <p:nvSpPr>
            <p:cNvPr id="793" name="Google Shape;793;p6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65"/>
          <p:cNvGrpSpPr/>
          <p:nvPr/>
        </p:nvGrpSpPr>
        <p:grpSpPr>
          <a:xfrm>
            <a:off x="8011458" y="3865571"/>
            <a:ext cx="184984" cy="160371"/>
            <a:chOff x="5037700" y="2430325"/>
            <a:chExt cx="75950" cy="65850"/>
          </a:xfrm>
        </p:grpSpPr>
        <p:sp>
          <p:nvSpPr>
            <p:cNvPr id="803" name="Google Shape;803;p6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65"/>
          <p:cNvGrpSpPr/>
          <p:nvPr/>
        </p:nvGrpSpPr>
        <p:grpSpPr>
          <a:xfrm>
            <a:off x="7430964" y="3632023"/>
            <a:ext cx="173014" cy="97629"/>
            <a:chOff x="4756975" y="2341800"/>
            <a:chExt cx="91975" cy="51925"/>
          </a:xfrm>
        </p:grpSpPr>
        <p:sp>
          <p:nvSpPr>
            <p:cNvPr id="806" name="Google Shape;806;p6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65"/>
          <p:cNvGrpSpPr/>
          <p:nvPr/>
        </p:nvGrpSpPr>
        <p:grpSpPr>
          <a:xfrm>
            <a:off x="7697901" y="4120720"/>
            <a:ext cx="212497" cy="175761"/>
            <a:chOff x="4943575" y="2516350"/>
            <a:chExt cx="98675" cy="81700"/>
          </a:xfrm>
        </p:grpSpPr>
        <p:sp>
          <p:nvSpPr>
            <p:cNvPr id="827" name="Google Shape;827;p6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65"/>
          <p:cNvGrpSpPr/>
          <p:nvPr/>
        </p:nvGrpSpPr>
        <p:grpSpPr>
          <a:xfrm>
            <a:off x="1955962" y="3346963"/>
            <a:ext cx="965351" cy="134611"/>
            <a:chOff x="4411970" y="2962952"/>
            <a:chExt cx="706544" cy="104212"/>
          </a:xfrm>
        </p:grpSpPr>
        <p:sp>
          <p:nvSpPr>
            <p:cNvPr id="906" name="Google Shape;906;p6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65"/>
          <p:cNvGrpSpPr/>
          <p:nvPr/>
        </p:nvGrpSpPr>
        <p:grpSpPr>
          <a:xfrm>
            <a:off x="1955962" y="2935877"/>
            <a:ext cx="960158" cy="289172"/>
            <a:chOff x="4411970" y="2726085"/>
            <a:chExt cx="643107" cy="193659"/>
          </a:xfrm>
        </p:grpSpPr>
        <p:sp>
          <p:nvSpPr>
            <p:cNvPr id="911" name="Google Shape;911;p6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65"/>
          <p:cNvGrpSpPr/>
          <p:nvPr/>
        </p:nvGrpSpPr>
        <p:grpSpPr>
          <a:xfrm>
            <a:off x="958854" y="3201987"/>
            <a:ext cx="833173" cy="259209"/>
            <a:chOff x="4411970" y="4340222"/>
            <a:chExt cx="779467" cy="242683"/>
          </a:xfrm>
        </p:grpSpPr>
        <p:sp>
          <p:nvSpPr>
            <p:cNvPr id="915" name="Google Shape;915;p6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65"/>
          <p:cNvGrpSpPr/>
          <p:nvPr/>
        </p:nvGrpSpPr>
        <p:grpSpPr>
          <a:xfrm>
            <a:off x="1955962" y="2597733"/>
            <a:ext cx="965160" cy="216230"/>
            <a:chOff x="4411970" y="2468674"/>
            <a:chExt cx="747317" cy="167425"/>
          </a:xfrm>
        </p:grpSpPr>
        <p:sp>
          <p:nvSpPr>
            <p:cNvPr id="919" name="Google Shape;919;p6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65"/>
          <p:cNvGrpSpPr/>
          <p:nvPr/>
        </p:nvGrpSpPr>
        <p:grpSpPr>
          <a:xfrm>
            <a:off x="954709" y="2502450"/>
            <a:ext cx="810451" cy="319148"/>
            <a:chOff x="4411970" y="3686602"/>
            <a:chExt cx="797845" cy="314215"/>
          </a:xfrm>
        </p:grpSpPr>
        <p:sp>
          <p:nvSpPr>
            <p:cNvPr id="922" name="Google Shape;922;p65"/>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5"/>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5"/>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5"/>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5"/>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7" name="Google Shape;927;p65"/>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 name="Google Shape;928;p65"/>
          <p:cNvGrpSpPr/>
          <p:nvPr/>
        </p:nvGrpSpPr>
        <p:grpSpPr>
          <a:xfrm>
            <a:off x="954806" y="2256974"/>
            <a:ext cx="1970333" cy="208784"/>
            <a:chOff x="6336019" y="3733725"/>
            <a:chExt cx="2566206" cy="351310"/>
          </a:xfrm>
        </p:grpSpPr>
        <p:sp>
          <p:nvSpPr>
            <p:cNvPr id="929" name="Google Shape;929;p65"/>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5"/>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5"/>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5"/>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65"/>
          <p:cNvGrpSpPr/>
          <p:nvPr/>
        </p:nvGrpSpPr>
        <p:grpSpPr>
          <a:xfrm>
            <a:off x="1955962" y="3864529"/>
            <a:ext cx="946551" cy="153200"/>
            <a:chOff x="4404545" y="3301592"/>
            <a:chExt cx="782403" cy="129272"/>
          </a:xfrm>
        </p:grpSpPr>
        <p:sp>
          <p:nvSpPr>
            <p:cNvPr id="934" name="Google Shape;934;p6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5"/>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65"/>
          <p:cNvGrpSpPr/>
          <p:nvPr/>
        </p:nvGrpSpPr>
        <p:grpSpPr>
          <a:xfrm>
            <a:off x="1955962" y="3603488"/>
            <a:ext cx="962257" cy="139127"/>
            <a:chOff x="4411970" y="3131459"/>
            <a:chExt cx="710520" cy="117397"/>
          </a:xfrm>
        </p:grpSpPr>
        <p:sp>
          <p:nvSpPr>
            <p:cNvPr id="937" name="Google Shape;937;p6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939" name="Google Shape;939;p65"/>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 name="Google Shape;940;p65"/>
          <p:cNvGrpSpPr/>
          <p:nvPr/>
        </p:nvGrpSpPr>
        <p:grpSpPr>
          <a:xfrm>
            <a:off x="956107" y="3538282"/>
            <a:ext cx="823838" cy="458988"/>
            <a:chOff x="4411970" y="1801825"/>
            <a:chExt cx="734586" cy="409262"/>
          </a:xfrm>
        </p:grpSpPr>
        <p:sp>
          <p:nvSpPr>
            <p:cNvPr id="941" name="Google Shape;941;p6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65"/>
          <p:cNvGrpSpPr/>
          <p:nvPr/>
        </p:nvGrpSpPr>
        <p:grpSpPr>
          <a:xfrm>
            <a:off x="956107" y="4086708"/>
            <a:ext cx="856348" cy="212039"/>
            <a:chOff x="4411970" y="2233974"/>
            <a:chExt cx="763574" cy="189068"/>
          </a:xfrm>
        </p:grpSpPr>
        <p:sp>
          <p:nvSpPr>
            <p:cNvPr id="944" name="Google Shape;944;p65"/>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5"/>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65"/>
          <p:cNvGrpSpPr/>
          <p:nvPr/>
        </p:nvGrpSpPr>
        <p:grpSpPr>
          <a:xfrm>
            <a:off x="3066303" y="2262044"/>
            <a:ext cx="511602" cy="511602"/>
            <a:chOff x="5681300" y="2527788"/>
            <a:chExt cx="805800" cy="805800"/>
          </a:xfrm>
        </p:grpSpPr>
        <p:sp>
          <p:nvSpPr>
            <p:cNvPr id="947" name="Google Shape;947;p65"/>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65"/>
          <p:cNvGrpSpPr/>
          <p:nvPr/>
        </p:nvGrpSpPr>
        <p:grpSpPr>
          <a:xfrm>
            <a:off x="3063497" y="3028627"/>
            <a:ext cx="513021" cy="512935"/>
            <a:chOff x="4049800" y="640400"/>
            <a:chExt cx="858900" cy="858900"/>
          </a:xfrm>
        </p:grpSpPr>
        <p:sp>
          <p:nvSpPr>
            <p:cNvPr id="950" name="Google Shape;950;p65"/>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5"/>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65"/>
          <p:cNvGrpSpPr/>
          <p:nvPr/>
        </p:nvGrpSpPr>
        <p:grpSpPr>
          <a:xfrm>
            <a:off x="2980696" y="3680519"/>
            <a:ext cx="686489" cy="686585"/>
            <a:chOff x="5080188" y="927900"/>
            <a:chExt cx="961200" cy="961200"/>
          </a:xfrm>
        </p:grpSpPr>
        <p:sp>
          <p:nvSpPr>
            <p:cNvPr id="953" name="Google Shape;953;p65"/>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5"/>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5"/>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5"/>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65"/>
          <p:cNvGrpSpPr/>
          <p:nvPr/>
        </p:nvGrpSpPr>
        <p:grpSpPr>
          <a:xfrm>
            <a:off x="3763848" y="3773248"/>
            <a:ext cx="510373" cy="510937"/>
            <a:chOff x="7508249" y="1522825"/>
            <a:chExt cx="1326332" cy="1322987"/>
          </a:xfrm>
        </p:grpSpPr>
        <p:sp>
          <p:nvSpPr>
            <p:cNvPr id="962" name="Google Shape;962;p65"/>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5"/>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5"/>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5"/>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5"/>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5"/>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5"/>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5"/>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5"/>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5"/>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65"/>
          <p:cNvGrpSpPr/>
          <p:nvPr/>
        </p:nvGrpSpPr>
        <p:grpSpPr>
          <a:xfrm>
            <a:off x="4455441" y="3774653"/>
            <a:ext cx="492652" cy="503348"/>
            <a:chOff x="6039282" y="1042577"/>
            <a:chExt cx="734315" cy="731929"/>
          </a:xfrm>
        </p:grpSpPr>
        <p:sp>
          <p:nvSpPr>
            <p:cNvPr id="973" name="Google Shape;973;p6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65"/>
          <p:cNvGrpSpPr/>
          <p:nvPr/>
        </p:nvGrpSpPr>
        <p:grpSpPr>
          <a:xfrm>
            <a:off x="5095855" y="2270694"/>
            <a:ext cx="483304" cy="504902"/>
            <a:chOff x="1825800" y="1651625"/>
            <a:chExt cx="568125" cy="591775"/>
          </a:xfrm>
        </p:grpSpPr>
        <p:sp>
          <p:nvSpPr>
            <p:cNvPr id="995" name="Google Shape;995;p65"/>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5"/>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5"/>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5"/>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5"/>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1" name="Google Shape;1001;p65"/>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5"/>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5"/>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5"/>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5"/>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006" name="Google Shape;1006;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grpSp>
        <p:nvGrpSpPr>
          <p:cNvPr id="1011" name="Google Shape;1011;p66"/>
          <p:cNvGrpSpPr/>
          <p:nvPr/>
        </p:nvGrpSpPr>
        <p:grpSpPr>
          <a:xfrm>
            <a:off x="722059" y="955168"/>
            <a:ext cx="2492868" cy="1379876"/>
            <a:chOff x="2654821" y="2311071"/>
            <a:chExt cx="2279715" cy="1262120"/>
          </a:xfrm>
        </p:grpSpPr>
        <p:grpSp>
          <p:nvGrpSpPr>
            <p:cNvPr id="1012" name="Google Shape;1012;p66"/>
            <p:cNvGrpSpPr/>
            <p:nvPr/>
          </p:nvGrpSpPr>
          <p:grpSpPr>
            <a:xfrm>
              <a:off x="4034269" y="2840745"/>
              <a:ext cx="40212" cy="36437"/>
              <a:chOff x="4293400" y="2574725"/>
              <a:chExt cx="84425" cy="80100"/>
            </a:xfrm>
          </p:grpSpPr>
          <p:sp>
            <p:nvSpPr>
              <p:cNvPr id="1013" name="Google Shape;1013;p6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14" name="Google Shape;1014;p6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66"/>
            <p:cNvGrpSpPr/>
            <p:nvPr/>
          </p:nvGrpSpPr>
          <p:grpSpPr>
            <a:xfrm>
              <a:off x="3894606" y="2334874"/>
              <a:ext cx="913198" cy="518984"/>
              <a:chOff x="4000175" y="1462675"/>
              <a:chExt cx="1917275" cy="1140875"/>
            </a:xfrm>
          </p:grpSpPr>
          <p:sp>
            <p:nvSpPr>
              <p:cNvPr id="1016" name="Google Shape;1016;p6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17" name="Google Shape;1017;p66"/>
              <p:cNvGrpSpPr/>
              <p:nvPr/>
            </p:nvGrpSpPr>
            <p:grpSpPr>
              <a:xfrm>
                <a:off x="4000175" y="1462675"/>
                <a:ext cx="1917275" cy="1140875"/>
                <a:chOff x="4000175" y="1462675"/>
                <a:chExt cx="1917275" cy="1140875"/>
              </a:xfrm>
            </p:grpSpPr>
            <p:sp>
              <p:nvSpPr>
                <p:cNvPr id="1018" name="Google Shape;1018;p6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19" name="Google Shape;1019;p6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23" name="Google Shape;1023;p6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4" name="Google Shape;1024;p66"/>
            <p:cNvGrpSpPr/>
            <p:nvPr/>
          </p:nvGrpSpPr>
          <p:grpSpPr>
            <a:xfrm>
              <a:off x="3875768" y="2846704"/>
              <a:ext cx="44796" cy="47366"/>
              <a:chOff x="3960625" y="2587825"/>
              <a:chExt cx="94050" cy="104125"/>
            </a:xfrm>
          </p:grpSpPr>
          <p:sp>
            <p:nvSpPr>
              <p:cNvPr id="1025" name="Google Shape;1025;p6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26" name="Google Shape;1026;p6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66"/>
            <p:cNvGrpSpPr/>
            <p:nvPr/>
          </p:nvGrpSpPr>
          <p:grpSpPr>
            <a:xfrm>
              <a:off x="3782759" y="2807162"/>
              <a:ext cx="82686" cy="85487"/>
              <a:chOff x="3765350" y="2500900"/>
              <a:chExt cx="173600" cy="187925"/>
            </a:xfrm>
          </p:grpSpPr>
          <p:sp>
            <p:nvSpPr>
              <p:cNvPr id="1028" name="Google Shape;1028;p6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29" name="Google Shape;1029;p6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66"/>
            <p:cNvGrpSpPr/>
            <p:nvPr/>
          </p:nvGrpSpPr>
          <p:grpSpPr>
            <a:xfrm>
              <a:off x="3775674" y="2798496"/>
              <a:ext cx="40545" cy="23564"/>
              <a:chOff x="3750475" y="2481850"/>
              <a:chExt cx="85125" cy="51800"/>
            </a:xfrm>
          </p:grpSpPr>
          <p:sp>
            <p:nvSpPr>
              <p:cNvPr id="1035" name="Google Shape;1035;p6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37" name="Google Shape;1037;p66"/>
            <p:cNvGrpSpPr/>
            <p:nvPr/>
          </p:nvGrpSpPr>
          <p:grpSpPr>
            <a:xfrm>
              <a:off x="3716946" y="2776024"/>
              <a:ext cx="81971" cy="76912"/>
              <a:chOff x="3627175" y="2432450"/>
              <a:chExt cx="172100" cy="169075"/>
            </a:xfrm>
          </p:grpSpPr>
          <p:sp>
            <p:nvSpPr>
              <p:cNvPr id="1038" name="Google Shape;1038;p6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40" name="Google Shape;1040;p6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41" name="Google Shape;1041;p66"/>
            <p:cNvGrpSpPr/>
            <p:nvPr/>
          </p:nvGrpSpPr>
          <p:grpSpPr>
            <a:xfrm>
              <a:off x="3685682" y="2845624"/>
              <a:ext cx="29311" cy="45055"/>
              <a:chOff x="3561536" y="2585450"/>
              <a:chExt cx="61539" cy="99045"/>
            </a:xfrm>
          </p:grpSpPr>
          <p:sp>
            <p:nvSpPr>
              <p:cNvPr id="1042" name="Google Shape;1042;p6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44" name="Google Shape;1044;p66"/>
            <p:cNvGrpSpPr/>
            <p:nvPr/>
          </p:nvGrpSpPr>
          <p:grpSpPr>
            <a:xfrm>
              <a:off x="3849905" y="2572252"/>
              <a:ext cx="74339" cy="119559"/>
              <a:chOff x="3906325" y="1984500"/>
              <a:chExt cx="156075" cy="262825"/>
            </a:xfrm>
          </p:grpSpPr>
          <p:sp>
            <p:nvSpPr>
              <p:cNvPr id="1045" name="Google Shape;1045;p6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46" name="Google Shape;1046;p6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66"/>
            <p:cNvGrpSpPr/>
            <p:nvPr/>
          </p:nvGrpSpPr>
          <p:grpSpPr>
            <a:xfrm>
              <a:off x="2654821" y="2414345"/>
              <a:ext cx="667570" cy="558731"/>
              <a:chOff x="1397225" y="1637375"/>
              <a:chExt cx="1401575" cy="1228250"/>
            </a:xfrm>
          </p:grpSpPr>
          <p:sp>
            <p:nvSpPr>
              <p:cNvPr id="1048" name="Google Shape;1048;p6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49" name="Google Shape;1049;p66"/>
              <p:cNvGrpSpPr/>
              <p:nvPr/>
            </p:nvGrpSpPr>
            <p:grpSpPr>
              <a:xfrm>
                <a:off x="1397225" y="1637375"/>
                <a:ext cx="1398775" cy="1228250"/>
                <a:chOff x="1397225" y="1637375"/>
                <a:chExt cx="1398775" cy="1228250"/>
              </a:xfrm>
            </p:grpSpPr>
            <p:sp>
              <p:nvSpPr>
                <p:cNvPr id="1050" name="Google Shape;1050;p6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2" name="Google Shape;1052;p66"/>
            <p:cNvGrpSpPr/>
            <p:nvPr/>
          </p:nvGrpSpPr>
          <p:grpSpPr>
            <a:xfrm>
              <a:off x="3230417" y="3103734"/>
              <a:ext cx="282982" cy="280332"/>
              <a:chOff x="2605700" y="3152850"/>
              <a:chExt cx="594125" cy="616250"/>
            </a:xfrm>
          </p:grpSpPr>
          <p:sp>
            <p:nvSpPr>
              <p:cNvPr id="1053" name="Google Shape;1053;p6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054" name="Google Shape;1054;p6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055" name="Google Shape;1055;p66"/>
            <p:cNvGrpSpPr/>
            <p:nvPr/>
          </p:nvGrpSpPr>
          <p:grpSpPr>
            <a:xfrm>
              <a:off x="3265985" y="3226989"/>
              <a:ext cx="87151" cy="346202"/>
              <a:chOff x="2680375" y="3423800"/>
              <a:chExt cx="182975" cy="761050"/>
            </a:xfrm>
          </p:grpSpPr>
          <p:sp>
            <p:nvSpPr>
              <p:cNvPr id="1056" name="Google Shape;1056;p6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057" name="Google Shape;1057;p6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66"/>
            <p:cNvGrpSpPr/>
            <p:nvPr/>
          </p:nvGrpSpPr>
          <p:grpSpPr>
            <a:xfrm>
              <a:off x="3855466" y="3289811"/>
              <a:ext cx="112514" cy="94210"/>
              <a:chOff x="3918000" y="3561900"/>
              <a:chExt cx="236225" cy="207100"/>
            </a:xfrm>
          </p:grpSpPr>
          <p:sp>
            <p:nvSpPr>
              <p:cNvPr id="1059" name="Google Shape;1059;p6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060" name="Google Shape;1060;p6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1" name="Google Shape;1061;p6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064" name="Google Shape;1064;p66"/>
            <p:cNvGrpSpPr/>
            <p:nvPr/>
          </p:nvGrpSpPr>
          <p:grpSpPr>
            <a:xfrm>
              <a:off x="2905224" y="2311071"/>
              <a:ext cx="596721" cy="528992"/>
              <a:chOff x="1922950" y="1410350"/>
              <a:chExt cx="1252825" cy="1162875"/>
            </a:xfrm>
          </p:grpSpPr>
          <p:sp>
            <p:nvSpPr>
              <p:cNvPr id="1065" name="Google Shape;1065;p6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081" name="Google Shape;1081;p6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01" name="Google Shape;1101;p6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02" name="Google Shape;1102;p6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3" name="Google Shape;1103;p66"/>
            <p:cNvGrpSpPr/>
            <p:nvPr/>
          </p:nvGrpSpPr>
          <p:grpSpPr>
            <a:xfrm>
              <a:off x="3280929" y="3294542"/>
              <a:ext cx="109894" cy="272224"/>
              <a:chOff x="2711750" y="3572300"/>
              <a:chExt cx="230725" cy="598425"/>
            </a:xfrm>
          </p:grpSpPr>
          <p:sp>
            <p:nvSpPr>
              <p:cNvPr id="1104" name="Google Shape;1104;p6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6" name="Google Shape;1106;p6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7" name="Google Shape;1107;p66"/>
            <p:cNvGrpSpPr/>
            <p:nvPr/>
          </p:nvGrpSpPr>
          <p:grpSpPr>
            <a:xfrm>
              <a:off x="3790439" y="2408636"/>
              <a:ext cx="73017" cy="75684"/>
              <a:chOff x="3781475" y="1624825"/>
              <a:chExt cx="153300" cy="166375"/>
            </a:xfrm>
          </p:grpSpPr>
          <p:sp>
            <p:nvSpPr>
              <p:cNvPr id="1108" name="Google Shape;1108;p6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2" name="Google Shape;1112;p6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9" name="Google Shape;1119;p66"/>
            <p:cNvGrpSpPr/>
            <p:nvPr/>
          </p:nvGrpSpPr>
          <p:grpSpPr>
            <a:xfrm>
              <a:off x="4403342" y="3107749"/>
              <a:ext cx="316680" cy="101374"/>
              <a:chOff x="5068275" y="3161675"/>
              <a:chExt cx="664875" cy="222850"/>
            </a:xfrm>
          </p:grpSpPr>
          <p:sp>
            <p:nvSpPr>
              <p:cNvPr id="1120" name="Google Shape;1120;p6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4" name="Google Shape;1124;p6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66"/>
            <p:cNvGrpSpPr/>
            <p:nvPr/>
          </p:nvGrpSpPr>
          <p:grpSpPr>
            <a:xfrm>
              <a:off x="3697513" y="2707266"/>
              <a:ext cx="59549" cy="79733"/>
              <a:chOff x="3586375" y="2281300"/>
              <a:chExt cx="125025" cy="175275"/>
            </a:xfrm>
          </p:grpSpPr>
          <p:sp>
            <p:nvSpPr>
              <p:cNvPr id="1154" name="Google Shape;1154;p6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6" name="Google Shape;1156;p6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7" name="Google Shape;1157;p66"/>
            <p:cNvGrpSpPr/>
            <p:nvPr/>
          </p:nvGrpSpPr>
          <p:grpSpPr>
            <a:xfrm>
              <a:off x="4513224" y="3221724"/>
              <a:ext cx="274563" cy="280321"/>
              <a:chOff x="5298975" y="3412225"/>
              <a:chExt cx="576450" cy="616225"/>
            </a:xfrm>
          </p:grpSpPr>
          <p:sp>
            <p:nvSpPr>
              <p:cNvPr id="1158" name="Google Shape;1158;p6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59" name="Google Shape;1159;p6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66"/>
            <p:cNvGrpSpPr/>
            <p:nvPr/>
          </p:nvGrpSpPr>
          <p:grpSpPr>
            <a:xfrm>
              <a:off x="4824403" y="3421846"/>
              <a:ext cx="110132" cy="130647"/>
              <a:chOff x="5952300" y="3852150"/>
              <a:chExt cx="231225" cy="287200"/>
            </a:xfrm>
          </p:grpSpPr>
          <p:sp>
            <p:nvSpPr>
              <p:cNvPr id="1161" name="Google Shape;1161;p6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3" name="Google Shape;1163;p6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1" name="Google Shape;1171;p66"/>
            <p:cNvGrpSpPr/>
            <p:nvPr/>
          </p:nvGrpSpPr>
          <p:grpSpPr>
            <a:xfrm>
              <a:off x="4295710" y="3079670"/>
              <a:ext cx="14968" cy="27135"/>
              <a:chOff x="4842300" y="3099950"/>
              <a:chExt cx="31425" cy="59650"/>
            </a:xfrm>
          </p:grpSpPr>
          <p:sp>
            <p:nvSpPr>
              <p:cNvPr id="1172" name="Google Shape;1172;p6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6" name="Google Shape;1176;p6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4" name="Google Shape;1184;p66"/>
            <p:cNvGrpSpPr/>
            <p:nvPr/>
          </p:nvGrpSpPr>
          <p:grpSpPr>
            <a:xfrm>
              <a:off x="3831056" y="2816010"/>
              <a:ext cx="37378" cy="27612"/>
              <a:chOff x="3866750" y="2520350"/>
              <a:chExt cx="78475" cy="60700"/>
            </a:xfrm>
          </p:grpSpPr>
          <p:sp>
            <p:nvSpPr>
              <p:cNvPr id="1185" name="Google Shape;1185;p6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9" name="Google Shape;1189;p6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06" name="Google Shape;1206;p6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18" name="Google Shape;1218;p6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1" name="Google Shape;1231;p66"/>
            <p:cNvGrpSpPr/>
            <p:nvPr/>
          </p:nvGrpSpPr>
          <p:grpSpPr>
            <a:xfrm>
              <a:off x="3632736" y="3051591"/>
              <a:ext cx="63288" cy="45217"/>
              <a:chOff x="3450375" y="3038225"/>
              <a:chExt cx="132875" cy="99400"/>
            </a:xfrm>
          </p:grpSpPr>
          <p:sp>
            <p:nvSpPr>
              <p:cNvPr id="1232" name="Google Shape;1232;p6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4" name="Google Shape;1234;p6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43" name="Google Shape;1243;p6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53" name="Google Shape;1253;p6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59" name="Google Shape;1259;p6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66"/>
          <p:cNvGrpSpPr/>
          <p:nvPr/>
        </p:nvGrpSpPr>
        <p:grpSpPr>
          <a:xfrm>
            <a:off x="719116" y="2850945"/>
            <a:ext cx="2622876" cy="1333540"/>
            <a:chOff x="238125" y="1038125"/>
            <a:chExt cx="7146800" cy="3633625"/>
          </a:xfrm>
        </p:grpSpPr>
        <p:sp>
          <p:nvSpPr>
            <p:cNvPr id="1270" name="Google Shape;1270;p6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2" name="Google Shape;2842;p66"/>
          <p:cNvGrpSpPr/>
          <p:nvPr/>
        </p:nvGrpSpPr>
        <p:grpSpPr>
          <a:xfrm>
            <a:off x="5834044" y="993055"/>
            <a:ext cx="2590840" cy="1380235"/>
            <a:chOff x="233350" y="949250"/>
            <a:chExt cx="7137300" cy="3802300"/>
          </a:xfrm>
        </p:grpSpPr>
        <p:sp>
          <p:nvSpPr>
            <p:cNvPr id="2843" name="Google Shape;2843;p6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4" name="Google Shape;2894;p66"/>
          <p:cNvGrpSpPr/>
          <p:nvPr/>
        </p:nvGrpSpPr>
        <p:grpSpPr>
          <a:xfrm>
            <a:off x="7648473" y="3037828"/>
            <a:ext cx="104231" cy="320340"/>
            <a:chOff x="7564426" y="3224343"/>
            <a:chExt cx="119985" cy="368801"/>
          </a:xfrm>
        </p:grpSpPr>
        <p:sp>
          <p:nvSpPr>
            <p:cNvPr id="2895" name="Google Shape;2895;p6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7" name="Google Shape;2897;p66"/>
          <p:cNvGrpSpPr/>
          <p:nvPr/>
        </p:nvGrpSpPr>
        <p:grpSpPr>
          <a:xfrm>
            <a:off x="7347962" y="3031929"/>
            <a:ext cx="189489" cy="332132"/>
            <a:chOff x="8370831" y="3202002"/>
            <a:chExt cx="218129" cy="382376"/>
          </a:xfrm>
        </p:grpSpPr>
        <p:sp>
          <p:nvSpPr>
            <p:cNvPr id="2898" name="Google Shape;2898;p6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0" name="Google Shape;2900;p66"/>
          <p:cNvGrpSpPr/>
          <p:nvPr/>
        </p:nvGrpSpPr>
        <p:grpSpPr>
          <a:xfrm>
            <a:off x="8071351" y="3443061"/>
            <a:ext cx="309429" cy="267000"/>
            <a:chOff x="6742064" y="3750480"/>
            <a:chExt cx="399315" cy="344560"/>
          </a:xfrm>
        </p:grpSpPr>
        <p:sp>
          <p:nvSpPr>
            <p:cNvPr id="2901" name="Google Shape;2901;p6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3" name="Google Shape;2903;p66"/>
          <p:cNvGrpSpPr/>
          <p:nvPr/>
        </p:nvGrpSpPr>
        <p:grpSpPr>
          <a:xfrm>
            <a:off x="7610370" y="3794109"/>
            <a:ext cx="180437" cy="281608"/>
            <a:chOff x="7248525" y="3739696"/>
            <a:chExt cx="230531" cy="359790"/>
          </a:xfrm>
        </p:grpSpPr>
        <p:sp>
          <p:nvSpPr>
            <p:cNvPr id="2904" name="Google Shape;2904;p6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6" name="Google Shape;2906;p66"/>
          <p:cNvGrpSpPr/>
          <p:nvPr/>
        </p:nvGrpSpPr>
        <p:grpSpPr>
          <a:xfrm>
            <a:off x="7856289" y="3437333"/>
            <a:ext cx="162896" cy="278710"/>
            <a:chOff x="7601242" y="3729267"/>
            <a:chExt cx="222566" cy="380803"/>
          </a:xfrm>
        </p:grpSpPr>
        <p:sp>
          <p:nvSpPr>
            <p:cNvPr id="2907" name="Google Shape;2907;p6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9" name="Google Shape;2909;p66"/>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0" name="Google Shape;2910;p66"/>
          <p:cNvGrpSpPr/>
          <p:nvPr/>
        </p:nvGrpSpPr>
        <p:grpSpPr>
          <a:xfrm>
            <a:off x="7345935" y="3438473"/>
            <a:ext cx="193543" cy="275990"/>
            <a:chOff x="8304647" y="3738687"/>
            <a:chExt cx="225076" cy="320956"/>
          </a:xfrm>
        </p:grpSpPr>
        <p:sp>
          <p:nvSpPr>
            <p:cNvPr id="2911" name="Google Shape;2911;p6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4" name="Google Shape;2914;p66"/>
          <p:cNvGrpSpPr/>
          <p:nvPr/>
        </p:nvGrpSpPr>
        <p:grpSpPr>
          <a:xfrm>
            <a:off x="7618427" y="3438473"/>
            <a:ext cx="178492" cy="275990"/>
            <a:chOff x="8615101" y="3738687"/>
            <a:chExt cx="207573" cy="320956"/>
          </a:xfrm>
        </p:grpSpPr>
        <p:sp>
          <p:nvSpPr>
            <p:cNvPr id="2915" name="Google Shape;2915;p6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8" name="Google Shape;2918;p66"/>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9" name="Google Shape;2919;p66"/>
          <p:cNvGrpSpPr/>
          <p:nvPr/>
        </p:nvGrpSpPr>
        <p:grpSpPr>
          <a:xfrm>
            <a:off x="6013132" y="3559961"/>
            <a:ext cx="557671" cy="511283"/>
            <a:chOff x="6015419" y="3716859"/>
            <a:chExt cx="557671" cy="511283"/>
          </a:xfrm>
        </p:grpSpPr>
        <p:sp>
          <p:nvSpPr>
            <p:cNvPr id="2920" name="Google Shape;2920;p6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1" name="Google Shape;2921;p66"/>
            <p:cNvGrpSpPr/>
            <p:nvPr/>
          </p:nvGrpSpPr>
          <p:grpSpPr>
            <a:xfrm>
              <a:off x="6036094" y="3716980"/>
              <a:ext cx="529860" cy="510468"/>
              <a:chOff x="6036094" y="3716980"/>
              <a:chExt cx="529860" cy="510468"/>
            </a:xfrm>
          </p:grpSpPr>
          <p:sp>
            <p:nvSpPr>
              <p:cNvPr id="2922" name="Google Shape;2922;p6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32" name="Google Shape;2932;p66"/>
          <p:cNvGrpSpPr/>
          <p:nvPr/>
        </p:nvGrpSpPr>
        <p:grpSpPr>
          <a:xfrm>
            <a:off x="6642017" y="2916730"/>
            <a:ext cx="576302" cy="511871"/>
            <a:chOff x="6644304" y="3073628"/>
            <a:chExt cx="576302" cy="511871"/>
          </a:xfrm>
        </p:grpSpPr>
        <p:sp>
          <p:nvSpPr>
            <p:cNvPr id="2933" name="Google Shape;2933;p6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4" name="Google Shape;2934;p66"/>
            <p:cNvGrpSpPr/>
            <p:nvPr/>
          </p:nvGrpSpPr>
          <p:grpSpPr>
            <a:xfrm>
              <a:off x="6712169" y="3085440"/>
              <a:ext cx="481622" cy="494913"/>
              <a:chOff x="6712169" y="3085440"/>
              <a:chExt cx="481622" cy="494913"/>
            </a:xfrm>
          </p:grpSpPr>
          <p:sp>
            <p:nvSpPr>
              <p:cNvPr id="2935" name="Google Shape;2935;p6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0" name="Google Shape;2940;p6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3" name="Google Shape;2943;p66"/>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4" name="Google Shape;2944;p66"/>
          <p:cNvGrpSpPr/>
          <p:nvPr/>
        </p:nvGrpSpPr>
        <p:grpSpPr>
          <a:xfrm>
            <a:off x="6649868" y="3559725"/>
            <a:ext cx="560631" cy="511352"/>
            <a:chOff x="6652154" y="3716623"/>
            <a:chExt cx="560631" cy="511352"/>
          </a:xfrm>
        </p:grpSpPr>
        <p:sp>
          <p:nvSpPr>
            <p:cNvPr id="2945" name="Google Shape;2945;p6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6" name="Google Shape;2946;p66"/>
            <p:cNvGrpSpPr/>
            <p:nvPr/>
          </p:nvGrpSpPr>
          <p:grpSpPr>
            <a:xfrm>
              <a:off x="6669657" y="3716715"/>
              <a:ext cx="466779" cy="464290"/>
              <a:chOff x="6669657" y="3716715"/>
              <a:chExt cx="466779" cy="464290"/>
            </a:xfrm>
          </p:grpSpPr>
          <p:sp>
            <p:nvSpPr>
              <p:cNvPr id="2947" name="Google Shape;2947;p6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60" name="Google Shape;2960;p66"/>
          <p:cNvGrpSpPr/>
          <p:nvPr/>
        </p:nvGrpSpPr>
        <p:grpSpPr>
          <a:xfrm>
            <a:off x="7843959" y="3841134"/>
            <a:ext cx="187557" cy="187557"/>
            <a:chOff x="8565775" y="671075"/>
            <a:chExt cx="441000" cy="441000"/>
          </a:xfrm>
        </p:grpSpPr>
        <p:sp>
          <p:nvSpPr>
            <p:cNvPr id="2961" name="Google Shape;2961;p6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6"/>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3" name="Google Shape;2963;p66"/>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6"/>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5" name="Google Shape;2965;p66"/>
          <p:cNvGrpSpPr/>
          <p:nvPr/>
        </p:nvGrpSpPr>
        <p:grpSpPr>
          <a:xfrm>
            <a:off x="5997814" y="2919352"/>
            <a:ext cx="587871" cy="512373"/>
            <a:chOff x="6000100" y="3076250"/>
            <a:chExt cx="587871" cy="512373"/>
          </a:xfrm>
        </p:grpSpPr>
        <p:sp>
          <p:nvSpPr>
            <p:cNvPr id="2966" name="Google Shape;2966;p6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7" name="Google Shape;2967;p66"/>
            <p:cNvGrpSpPr/>
            <p:nvPr/>
          </p:nvGrpSpPr>
          <p:grpSpPr>
            <a:xfrm>
              <a:off x="6031360" y="3076713"/>
              <a:ext cx="539107" cy="480965"/>
              <a:chOff x="6031360" y="3076713"/>
              <a:chExt cx="539107" cy="480965"/>
            </a:xfrm>
          </p:grpSpPr>
          <p:sp>
            <p:nvSpPr>
              <p:cNvPr id="2968" name="Google Shape;2968;p6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75" name="Google Shape;2975;p66"/>
          <p:cNvGrpSpPr/>
          <p:nvPr/>
        </p:nvGrpSpPr>
        <p:grpSpPr>
          <a:xfrm>
            <a:off x="3369305" y="938716"/>
            <a:ext cx="2310381" cy="1488888"/>
            <a:chOff x="229225" y="549050"/>
            <a:chExt cx="7161750" cy="4615275"/>
          </a:xfrm>
        </p:grpSpPr>
        <p:sp>
          <p:nvSpPr>
            <p:cNvPr id="2976" name="Google Shape;2976;p66"/>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6"/>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6"/>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6"/>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6"/>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6"/>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6"/>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6"/>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6"/>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6"/>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6"/>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6"/>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6"/>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6"/>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6"/>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6"/>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6"/>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6"/>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6"/>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6"/>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6"/>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6"/>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6"/>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6"/>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6"/>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6"/>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6"/>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6"/>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6"/>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6"/>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6"/>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6"/>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6"/>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6"/>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6"/>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6"/>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6"/>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6"/>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6"/>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6"/>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6"/>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6"/>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6"/>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6"/>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6"/>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6"/>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6"/>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6"/>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6"/>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6"/>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6"/>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6"/>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6"/>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6"/>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6"/>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6"/>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6"/>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6"/>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6"/>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6"/>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6"/>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6"/>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6"/>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6"/>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6"/>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6"/>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6"/>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6"/>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6"/>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6"/>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6"/>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6"/>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6"/>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6"/>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6"/>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6"/>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6"/>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6"/>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6"/>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6"/>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6"/>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6"/>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6"/>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6"/>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6"/>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6"/>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6"/>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6"/>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6"/>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6"/>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6"/>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6"/>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6"/>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6"/>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6"/>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6"/>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6"/>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6"/>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6"/>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6"/>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6"/>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6"/>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6"/>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6"/>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6"/>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6"/>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6"/>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6"/>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6"/>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6"/>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6"/>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6"/>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6"/>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6"/>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6"/>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6"/>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6"/>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3" name="Google Shape;3093;p66"/>
          <p:cNvGrpSpPr/>
          <p:nvPr/>
        </p:nvGrpSpPr>
        <p:grpSpPr>
          <a:xfrm>
            <a:off x="3514723" y="2830563"/>
            <a:ext cx="2310282" cy="1374222"/>
            <a:chOff x="238125" y="732525"/>
            <a:chExt cx="7130500" cy="4241425"/>
          </a:xfrm>
        </p:grpSpPr>
        <p:sp>
          <p:nvSpPr>
            <p:cNvPr id="3094" name="Google Shape;3094;p66"/>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6"/>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6"/>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6"/>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6"/>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6"/>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6"/>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6"/>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6"/>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6"/>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6"/>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6"/>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6"/>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6"/>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6"/>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6"/>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6"/>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6"/>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6"/>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6"/>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6"/>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6"/>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6"/>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6"/>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6"/>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6"/>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6"/>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6"/>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6"/>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6"/>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6"/>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6"/>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6"/>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6"/>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6"/>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6"/>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6"/>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6"/>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6"/>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6"/>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6"/>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6"/>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6"/>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6"/>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6"/>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6"/>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6"/>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6"/>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6"/>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6"/>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6"/>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6"/>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6"/>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6"/>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6"/>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6"/>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6"/>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6"/>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6"/>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6"/>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6"/>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6"/>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6"/>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6"/>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6"/>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6"/>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6"/>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6"/>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6"/>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6"/>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6"/>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6"/>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6"/>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6"/>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6"/>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6"/>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6"/>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6"/>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6"/>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6"/>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6"/>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6"/>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6"/>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6"/>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6"/>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6"/>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6"/>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6"/>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6"/>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6"/>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6"/>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6"/>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6"/>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6"/>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6"/>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6"/>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6"/>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6"/>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6"/>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6"/>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6"/>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6"/>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6"/>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6"/>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6"/>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6"/>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6"/>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6"/>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6"/>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6"/>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6"/>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6"/>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6"/>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6"/>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1" name="Shape 3211"/>
        <p:cNvGrpSpPr/>
        <p:nvPr/>
      </p:nvGrpSpPr>
      <p:grpSpPr>
        <a:xfrm>
          <a:off x="0" y="0"/>
          <a:ext cx="0" cy="0"/>
          <a:chOff x="0" y="0"/>
          <a:chExt cx="0" cy="0"/>
        </a:xfrm>
      </p:grpSpPr>
      <p:grpSp>
        <p:nvGrpSpPr>
          <p:cNvPr id="3212" name="Google Shape;3212;p67"/>
          <p:cNvGrpSpPr/>
          <p:nvPr/>
        </p:nvGrpSpPr>
        <p:grpSpPr>
          <a:xfrm>
            <a:off x="725414" y="969763"/>
            <a:ext cx="2507799" cy="206239"/>
            <a:chOff x="106648" y="895722"/>
            <a:chExt cx="4481413" cy="374300"/>
          </a:xfrm>
        </p:grpSpPr>
        <p:grpSp>
          <p:nvGrpSpPr>
            <p:cNvPr id="3213" name="Google Shape;3213;p67"/>
            <p:cNvGrpSpPr/>
            <p:nvPr/>
          </p:nvGrpSpPr>
          <p:grpSpPr>
            <a:xfrm>
              <a:off x="2233276" y="895722"/>
              <a:ext cx="1082667" cy="223591"/>
              <a:chOff x="4808316" y="2800065"/>
              <a:chExt cx="1999386" cy="412910"/>
            </a:xfrm>
          </p:grpSpPr>
          <p:sp>
            <p:nvSpPr>
              <p:cNvPr id="3214" name="Google Shape;3214;p67"/>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5" name="Google Shape;3215;p67"/>
              <p:cNvGrpSpPr/>
              <p:nvPr/>
            </p:nvGrpSpPr>
            <p:grpSpPr>
              <a:xfrm>
                <a:off x="4808316" y="2800065"/>
                <a:ext cx="92400" cy="411825"/>
                <a:chOff x="845575" y="2563700"/>
                <a:chExt cx="92400" cy="411825"/>
              </a:xfrm>
            </p:grpSpPr>
            <p:cxnSp>
              <p:nvCxnSpPr>
                <p:cNvPr id="3216" name="Google Shape;3216;p6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17" name="Google Shape;3217;p6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8" name="Google Shape;3218;p67"/>
            <p:cNvGrpSpPr/>
            <p:nvPr/>
          </p:nvGrpSpPr>
          <p:grpSpPr>
            <a:xfrm>
              <a:off x="106648" y="895722"/>
              <a:ext cx="1088401" cy="223591"/>
              <a:chOff x="881025" y="2800065"/>
              <a:chExt cx="2009975" cy="412910"/>
            </a:xfrm>
          </p:grpSpPr>
          <p:sp>
            <p:nvSpPr>
              <p:cNvPr id="3219" name="Google Shape;3219;p67"/>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0" name="Google Shape;3220;p67"/>
              <p:cNvGrpSpPr/>
              <p:nvPr/>
            </p:nvGrpSpPr>
            <p:grpSpPr>
              <a:xfrm>
                <a:off x="881025" y="2800065"/>
                <a:ext cx="92400" cy="411825"/>
                <a:chOff x="845575" y="2563700"/>
                <a:chExt cx="92400" cy="411825"/>
              </a:xfrm>
            </p:grpSpPr>
            <p:cxnSp>
              <p:nvCxnSpPr>
                <p:cNvPr id="3221" name="Google Shape;3221;p6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22" name="Google Shape;3222;p6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3" name="Google Shape;3223;p67"/>
            <p:cNvGrpSpPr/>
            <p:nvPr/>
          </p:nvGrpSpPr>
          <p:grpSpPr>
            <a:xfrm>
              <a:off x="1172346" y="1047018"/>
              <a:ext cx="1083151" cy="223003"/>
              <a:chOff x="2849073" y="3079467"/>
              <a:chExt cx="2000279" cy="411825"/>
            </a:xfrm>
          </p:grpSpPr>
          <p:sp>
            <p:nvSpPr>
              <p:cNvPr id="3224" name="Google Shape;3224;p67"/>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5" name="Google Shape;3225;p67"/>
              <p:cNvGrpSpPr/>
              <p:nvPr/>
            </p:nvGrpSpPr>
            <p:grpSpPr>
              <a:xfrm rot="10800000">
                <a:off x="2849073" y="3079467"/>
                <a:ext cx="92400" cy="411825"/>
                <a:chOff x="2070100" y="2563700"/>
                <a:chExt cx="92400" cy="411825"/>
              </a:xfrm>
            </p:grpSpPr>
            <p:cxnSp>
              <p:nvCxnSpPr>
                <p:cNvPr id="3226" name="Google Shape;3226;p6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27" name="Google Shape;3227;p6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8" name="Google Shape;3228;p67"/>
            <p:cNvGrpSpPr/>
            <p:nvPr/>
          </p:nvGrpSpPr>
          <p:grpSpPr>
            <a:xfrm>
              <a:off x="3290132" y="1047018"/>
              <a:ext cx="1297929" cy="223003"/>
              <a:chOff x="6760035" y="3079467"/>
              <a:chExt cx="2396914" cy="411825"/>
            </a:xfrm>
          </p:grpSpPr>
          <p:sp>
            <p:nvSpPr>
              <p:cNvPr id="3229" name="Google Shape;3229;p67"/>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0" name="Google Shape;3230;p67"/>
              <p:cNvGrpSpPr/>
              <p:nvPr/>
            </p:nvGrpSpPr>
            <p:grpSpPr>
              <a:xfrm rot="10800000">
                <a:off x="6760035" y="3079467"/>
                <a:ext cx="92400" cy="411825"/>
                <a:chOff x="2070100" y="2563700"/>
                <a:chExt cx="92400" cy="411825"/>
              </a:xfrm>
            </p:grpSpPr>
            <p:cxnSp>
              <p:nvCxnSpPr>
                <p:cNvPr id="3231" name="Google Shape;3231;p6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32" name="Google Shape;3232;p6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233" name="Google Shape;3233;p67"/>
          <p:cNvGrpSpPr/>
          <p:nvPr/>
        </p:nvGrpSpPr>
        <p:grpSpPr>
          <a:xfrm>
            <a:off x="2143176" y="3369134"/>
            <a:ext cx="1086701" cy="799429"/>
            <a:chOff x="2183288" y="3555572"/>
            <a:chExt cx="1136241" cy="835873"/>
          </a:xfrm>
        </p:grpSpPr>
        <p:sp>
          <p:nvSpPr>
            <p:cNvPr id="3234" name="Google Shape;3234;p6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5" name="Google Shape;3235;p67"/>
            <p:cNvGrpSpPr/>
            <p:nvPr/>
          </p:nvGrpSpPr>
          <p:grpSpPr>
            <a:xfrm>
              <a:off x="2205895" y="3637269"/>
              <a:ext cx="1089848" cy="724993"/>
              <a:chOff x="2205895" y="3637269"/>
              <a:chExt cx="1089848" cy="724993"/>
            </a:xfrm>
          </p:grpSpPr>
          <p:sp>
            <p:nvSpPr>
              <p:cNvPr id="3236" name="Google Shape;3236;p6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2" name="Google Shape;3242;p6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3" name="Google Shape;3243;p6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44" name="Google Shape;3244;p67"/>
            <p:cNvGrpSpPr/>
            <p:nvPr/>
          </p:nvGrpSpPr>
          <p:grpSpPr>
            <a:xfrm>
              <a:off x="3173850" y="3779426"/>
              <a:ext cx="145679" cy="70048"/>
              <a:chOff x="3173850" y="3779426"/>
              <a:chExt cx="145679" cy="70048"/>
            </a:xfrm>
          </p:grpSpPr>
          <p:cxnSp>
            <p:nvCxnSpPr>
              <p:cNvPr id="3245" name="Google Shape;3245;p6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246" name="Google Shape;3246;p6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7" name="Google Shape;3247;p67"/>
            <p:cNvGrpSpPr/>
            <p:nvPr/>
          </p:nvGrpSpPr>
          <p:grpSpPr>
            <a:xfrm>
              <a:off x="2183288" y="4139483"/>
              <a:ext cx="145133" cy="70048"/>
              <a:chOff x="2183288" y="4139483"/>
              <a:chExt cx="145133" cy="70048"/>
            </a:xfrm>
          </p:grpSpPr>
          <p:cxnSp>
            <p:nvCxnSpPr>
              <p:cNvPr id="3248" name="Google Shape;3248;p6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249" name="Google Shape;3249;p6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0" name="Google Shape;3250;p6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1" name="Google Shape;3251;p6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52" name="Google Shape;3252;p67"/>
            <p:cNvGrpSpPr/>
            <p:nvPr/>
          </p:nvGrpSpPr>
          <p:grpSpPr>
            <a:xfrm>
              <a:off x="2943836" y="4268886"/>
              <a:ext cx="60717" cy="122559"/>
              <a:chOff x="2943836" y="4268886"/>
              <a:chExt cx="60717" cy="122559"/>
            </a:xfrm>
          </p:grpSpPr>
          <p:sp>
            <p:nvSpPr>
              <p:cNvPr id="3253" name="Google Shape;3253;p6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4" name="Google Shape;3254;p6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255" name="Google Shape;3255;p67"/>
          <p:cNvGrpSpPr/>
          <p:nvPr/>
        </p:nvGrpSpPr>
        <p:grpSpPr>
          <a:xfrm>
            <a:off x="3406121" y="1290134"/>
            <a:ext cx="1675870" cy="758251"/>
            <a:chOff x="3530532" y="1496185"/>
            <a:chExt cx="1562000" cy="706730"/>
          </a:xfrm>
        </p:grpSpPr>
        <p:cxnSp>
          <p:nvCxnSpPr>
            <p:cNvPr id="3256" name="Google Shape;3256;p6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257" name="Google Shape;3257;p67"/>
            <p:cNvGrpSpPr/>
            <p:nvPr/>
          </p:nvGrpSpPr>
          <p:grpSpPr>
            <a:xfrm>
              <a:off x="3530532" y="1496185"/>
              <a:ext cx="323430" cy="463587"/>
              <a:chOff x="3530532" y="1496185"/>
              <a:chExt cx="323430" cy="463587"/>
            </a:xfrm>
          </p:grpSpPr>
          <p:grpSp>
            <p:nvGrpSpPr>
              <p:cNvPr id="3258" name="Google Shape;3258;p67"/>
              <p:cNvGrpSpPr/>
              <p:nvPr/>
            </p:nvGrpSpPr>
            <p:grpSpPr>
              <a:xfrm>
                <a:off x="3567462" y="1496185"/>
                <a:ext cx="286500" cy="361376"/>
                <a:chOff x="3567462" y="1496185"/>
                <a:chExt cx="286500" cy="361376"/>
              </a:xfrm>
            </p:grpSpPr>
            <p:cxnSp>
              <p:nvCxnSpPr>
                <p:cNvPr id="3259" name="Google Shape;3259;p6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260" name="Google Shape;3260;p67"/>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1" name="Google Shape;3261;p67"/>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2" name="Google Shape;3262;p67"/>
            <p:cNvGrpSpPr/>
            <p:nvPr/>
          </p:nvGrpSpPr>
          <p:grpSpPr>
            <a:xfrm>
              <a:off x="3891569" y="1779209"/>
              <a:ext cx="323945" cy="423706"/>
              <a:chOff x="3891569" y="1779209"/>
              <a:chExt cx="323945" cy="423706"/>
            </a:xfrm>
          </p:grpSpPr>
          <p:grpSp>
            <p:nvGrpSpPr>
              <p:cNvPr id="3263" name="Google Shape;3263;p67"/>
              <p:cNvGrpSpPr/>
              <p:nvPr/>
            </p:nvGrpSpPr>
            <p:grpSpPr>
              <a:xfrm>
                <a:off x="3929014" y="1881638"/>
                <a:ext cx="286500" cy="321278"/>
                <a:chOff x="3929014" y="1881638"/>
                <a:chExt cx="286500" cy="321278"/>
              </a:xfrm>
            </p:grpSpPr>
            <p:cxnSp>
              <p:nvCxnSpPr>
                <p:cNvPr id="3264" name="Google Shape;3264;p6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265" name="Google Shape;3265;p67"/>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6" name="Google Shape;3266;p67"/>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7" name="Google Shape;3267;p67"/>
            <p:cNvGrpSpPr/>
            <p:nvPr/>
          </p:nvGrpSpPr>
          <p:grpSpPr>
            <a:xfrm>
              <a:off x="4252606" y="1496185"/>
              <a:ext cx="324721" cy="463587"/>
              <a:chOff x="4252606" y="1496185"/>
              <a:chExt cx="324721" cy="463587"/>
            </a:xfrm>
          </p:grpSpPr>
          <p:grpSp>
            <p:nvGrpSpPr>
              <p:cNvPr id="3268" name="Google Shape;3268;p67"/>
              <p:cNvGrpSpPr/>
              <p:nvPr/>
            </p:nvGrpSpPr>
            <p:grpSpPr>
              <a:xfrm>
                <a:off x="4290828" y="1496185"/>
                <a:ext cx="286500" cy="361376"/>
                <a:chOff x="4290828" y="1496185"/>
                <a:chExt cx="286500" cy="361376"/>
              </a:xfrm>
            </p:grpSpPr>
            <p:cxnSp>
              <p:nvCxnSpPr>
                <p:cNvPr id="3269" name="Google Shape;3269;p6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270" name="Google Shape;3270;p67"/>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1" name="Google Shape;3271;p67"/>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2" name="Google Shape;3272;p67"/>
            <p:cNvGrpSpPr/>
            <p:nvPr/>
          </p:nvGrpSpPr>
          <p:grpSpPr>
            <a:xfrm>
              <a:off x="4613643" y="1763716"/>
              <a:ext cx="325308" cy="439200"/>
              <a:chOff x="4613643" y="1763716"/>
              <a:chExt cx="325308" cy="439200"/>
            </a:xfrm>
          </p:grpSpPr>
          <p:grpSp>
            <p:nvGrpSpPr>
              <p:cNvPr id="3273" name="Google Shape;3273;p67"/>
              <p:cNvGrpSpPr/>
              <p:nvPr/>
            </p:nvGrpSpPr>
            <p:grpSpPr>
              <a:xfrm>
                <a:off x="4652451" y="1879538"/>
                <a:ext cx="286500" cy="323378"/>
                <a:chOff x="4652451" y="1879538"/>
                <a:chExt cx="286500" cy="323378"/>
              </a:xfrm>
            </p:grpSpPr>
            <p:cxnSp>
              <p:nvCxnSpPr>
                <p:cNvPr id="3274" name="Google Shape;3274;p6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275" name="Google Shape;3275;p67"/>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6" name="Google Shape;3276;p67"/>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7" name="Google Shape;3277;p67"/>
          <p:cNvGrpSpPr/>
          <p:nvPr/>
        </p:nvGrpSpPr>
        <p:grpSpPr>
          <a:xfrm>
            <a:off x="3417981" y="2143759"/>
            <a:ext cx="1652173" cy="391517"/>
            <a:chOff x="3512551" y="2358270"/>
            <a:chExt cx="1597383" cy="378533"/>
          </a:xfrm>
        </p:grpSpPr>
        <p:cxnSp>
          <p:nvCxnSpPr>
            <p:cNvPr id="3278" name="Google Shape;3278;p67"/>
            <p:cNvCxnSpPr>
              <a:stCxn id="3279" idx="6"/>
              <a:endCxn id="328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281" name="Google Shape;3281;p67"/>
            <p:cNvGrpSpPr/>
            <p:nvPr/>
          </p:nvGrpSpPr>
          <p:grpSpPr>
            <a:xfrm>
              <a:off x="3512551" y="2358270"/>
              <a:ext cx="225647" cy="307714"/>
              <a:chOff x="2182679" y="2004714"/>
              <a:chExt cx="792300" cy="1080458"/>
            </a:xfrm>
          </p:grpSpPr>
          <p:cxnSp>
            <p:nvCxnSpPr>
              <p:cNvPr id="3282" name="Google Shape;3282;p67"/>
              <p:cNvCxnSpPr>
                <a:stCxn id="328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279" name="Google Shape;3279;p6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7"/>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4" name="Google Shape;3284;p67"/>
            <p:cNvGrpSpPr/>
            <p:nvPr/>
          </p:nvGrpSpPr>
          <p:grpSpPr>
            <a:xfrm>
              <a:off x="3969644" y="2440153"/>
              <a:ext cx="225853" cy="296651"/>
              <a:chOff x="3775710" y="1729289"/>
              <a:chExt cx="136500" cy="179289"/>
            </a:xfrm>
          </p:grpSpPr>
          <p:cxnSp>
            <p:nvCxnSpPr>
              <p:cNvPr id="3285" name="Google Shape;3285;p6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286" name="Google Shape;3286;p6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7"/>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8" name="Google Shape;3288;p67"/>
            <p:cNvGrpSpPr/>
            <p:nvPr/>
          </p:nvGrpSpPr>
          <p:grpSpPr>
            <a:xfrm>
              <a:off x="4427051" y="2358270"/>
              <a:ext cx="225647" cy="307714"/>
              <a:chOff x="5393704" y="2004714"/>
              <a:chExt cx="792300" cy="1080458"/>
            </a:xfrm>
          </p:grpSpPr>
          <p:cxnSp>
            <p:nvCxnSpPr>
              <p:cNvPr id="3289" name="Google Shape;3289;p67"/>
              <p:cNvCxnSpPr>
                <a:stCxn id="329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291" name="Google Shape;3291;p6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7"/>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2" name="Google Shape;3292;p67"/>
            <p:cNvGrpSpPr/>
            <p:nvPr/>
          </p:nvGrpSpPr>
          <p:grpSpPr>
            <a:xfrm>
              <a:off x="4884287" y="2440252"/>
              <a:ext cx="225647" cy="296532"/>
              <a:chOff x="6999166" y="2292572"/>
              <a:chExt cx="792300" cy="1041192"/>
            </a:xfrm>
          </p:grpSpPr>
          <p:cxnSp>
            <p:nvCxnSpPr>
              <p:cNvPr id="3293" name="Google Shape;3293;p6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280" name="Google Shape;3280;p6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7"/>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5" name="Google Shape;3295;p67"/>
          <p:cNvGrpSpPr/>
          <p:nvPr/>
        </p:nvGrpSpPr>
        <p:grpSpPr>
          <a:xfrm>
            <a:off x="6838789" y="979959"/>
            <a:ext cx="1581844" cy="732818"/>
            <a:chOff x="634175" y="2986275"/>
            <a:chExt cx="3147949" cy="1458344"/>
          </a:xfrm>
        </p:grpSpPr>
        <p:cxnSp>
          <p:nvCxnSpPr>
            <p:cNvPr id="3296" name="Google Shape;3296;p67"/>
            <p:cNvCxnSpPr>
              <a:stCxn id="3297" idx="4"/>
              <a:endCxn id="329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299" name="Google Shape;3299;p67"/>
            <p:cNvCxnSpPr>
              <a:stCxn id="3298" idx="0"/>
              <a:endCxn id="330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01" name="Google Shape;3301;p67"/>
            <p:cNvCxnSpPr>
              <a:stCxn id="3300" idx="4"/>
              <a:endCxn id="330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03" name="Google Shape;3303;p67"/>
            <p:cNvCxnSpPr>
              <a:stCxn id="3302" idx="0"/>
              <a:endCxn id="330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304" name="Google Shape;3304;p6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00" name="Google Shape;3300;p6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97" name="Google Shape;3297;p6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02" name="Google Shape;3302;p6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98" name="Google Shape;3298;p6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305" name="Google Shape;3305;p67"/>
          <p:cNvGrpSpPr/>
          <p:nvPr/>
        </p:nvGrpSpPr>
        <p:grpSpPr>
          <a:xfrm>
            <a:off x="3406504" y="2674269"/>
            <a:ext cx="1675128" cy="313674"/>
            <a:chOff x="998425" y="1182125"/>
            <a:chExt cx="1065400" cy="199500"/>
          </a:xfrm>
        </p:grpSpPr>
        <p:sp>
          <p:nvSpPr>
            <p:cNvPr id="3306" name="Google Shape;3306;p6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1" name="Google Shape;3311;p67"/>
          <p:cNvGrpSpPr/>
          <p:nvPr/>
        </p:nvGrpSpPr>
        <p:grpSpPr>
          <a:xfrm>
            <a:off x="3406503" y="3630235"/>
            <a:ext cx="1675129" cy="525345"/>
            <a:chOff x="5194708" y="3484366"/>
            <a:chExt cx="3148148" cy="987304"/>
          </a:xfrm>
        </p:grpSpPr>
        <p:grpSp>
          <p:nvGrpSpPr>
            <p:cNvPr id="3312" name="Google Shape;3312;p67"/>
            <p:cNvGrpSpPr/>
            <p:nvPr/>
          </p:nvGrpSpPr>
          <p:grpSpPr>
            <a:xfrm>
              <a:off x="7531521" y="3484366"/>
              <a:ext cx="811335" cy="987304"/>
              <a:chOff x="3379425" y="1617275"/>
              <a:chExt cx="1090650" cy="1327200"/>
            </a:xfrm>
          </p:grpSpPr>
          <p:sp>
            <p:nvSpPr>
              <p:cNvPr id="3313" name="Google Shape;3313;p6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6" name="Google Shape;3316;p67"/>
            <p:cNvGrpSpPr/>
            <p:nvPr/>
          </p:nvGrpSpPr>
          <p:grpSpPr>
            <a:xfrm>
              <a:off x="6752546" y="3484366"/>
              <a:ext cx="811428" cy="987304"/>
              <a:chOff x="2332275" y="1617275"/>
              <a:chExt cx="1090775" cy="1327200"/>
            </a:xfrm>
          </p:grpSpPr>
          <p:sp>
            <p:nvSpPr>
              <p:cNvPr id="3317" name="Google Shape;3317;p6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0" name="Google Shape;3320;p67"/>
            <p:cNvGrpSpPr/>
            <p:nvPr/>
          </p:nvGrpSpPr>
          <p:grpSpPr>
            <a:xfrm>
              <a:off x="5973664" y="3484366"/>
              <a:ext cx="811335" cy="987304"/>
              <a:chOff x="1285250" y="1617275"/>
              <a:chExt cx="1090650" cy="1327200"/>
            </a:xfrm>
          </p:grpSpPr>
          <p:sp>
            <p:nvSpPr>
              <p:cNvPr id="3321" name="Google Shape;3321;p6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4" name="Google Shape;3324;p67"/>
            <p:cNvGrpSpPr/>
            <p:nvPr/>
          </p:nvGrpSpPr>
          <p:grpSpPr>
            <a:xfrm>
              <a:off x="5194708" y="3484366"/>
              <a:ext cx="811409" cy="987304"/>
              <a:chOff x="238125" y="1617275"/>
              <a:chExt cx="1090750" cy="1327200"/>
            </a:xfrm>
          </p:grpSpPr>
          <p:sp>
            <p:nvSpPr>
              <p:cNvPr id="3325" name="Google Shape;3325;p6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8" name="Google Shape;3328;p67"/>
          <p:cNvGrpSpPr/>
          <p:nvPr/>
        </p:nvGrpSpPr>
        <p:grpSpPr>
          <a:xfrm>
            <a:off x="6840188" y="2276124"/>
            <a:ext cx="1579046" cy="522230"/>
            <a:chOff x="6853641" y="2534077"/>
            <a:chExt cx="1515545" cy="501229"/>
          </a:xfrm>
        </p:grpSpPr>
        <p:grpSp>
          <p:nvGrpSpPr>
            <p:cNvPr id="3329" name="Google Shape;3329;p67"/>
            <p:cNvGrpSpPr/>
            <p:nvPr/>
          </p:nvGrpSpPr>
          <p:grpSpPr>
            <a:xfrm>
              <a:off x="6853641" y="2618923"/>
              <a:ext cx="1515545" cy="324556"/>
              <a:chOff x="6853641" y="2618923"/>
              <a:chExt cx="1515545" cy="324556"/>
            </a:xfrm>
          </p:grpSpPr>
          <p:sp>
            <p:nvSpPr>
              <p:cNvPr id="3330" name="Google Shape;3330;p6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5" name="Google Shape;3335;p6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0" name="Google Shape;3340;p67"/>
          <p:cNvGrpSpPr/>
          <p:nvPr/>
        </p:nvGrpSpPr>
        <p:grpSpPr>
          <a:xfrm>
            <a:off x="3435080" y="3151165"/>
            <a:ext cx="1617976" cy="346616"/>
            <a:chOff x="1808063" y="4294338"/>
            <a:chExt cx="3370782" cy="721817"/>
          </a:xfrm>
        </p:grpSpPr>
        <p:sp>
          <p:nvSpPr>
            <p:cNvPr id="3341" name="Google Shape;3341;p6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1" name="Google Shape;3351;p67"/>
          <p:cNvGrpSpPr/>
          <p:nvPr/>
        </p:nvGrpSpPr>
        <p:grpSpPr>
          <a:xfrm>
            <a:off x="5261076" y="3817915"/>
            <a:ext cx="1417067" cy="350605"/>
            <a:chOff x="4234950" y="2101012"/>
            <a:chExt cx="4219974" cy="1044090"/>
          </a:xfrm>
        </p:grpSpPr>
        <p:sp>
          <p:nvSpPr>
            <p:cNvPr id="3352" name="Google Shape;3352;p6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8" name="Google Shape;3368;p67"/>
          <p:cNvGrpSpPr/>
          <p:nvPr/>
        </p:nvGrpSpPr>
        <p:grpSpPr>
          <a:xfrm>
            <a:off x="6836548" y="1808672"/>
            <a:ext cx="1586327" cy="371557"/>
            <a:chOff x="1247650" y="2075423"/>
            <a:chExt cx="6648477" cy="1557238"/>
          </a:xfrm>
        </p:grpSpPr>
        <p:sp>
          <p:nvSpPr>
            <p:cNvPr id="3369" name="Google Shape;3369;p6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5" name="Google Shape;3375;p67"/>
          <p:cNvGrpSpPr/>
          <p:nvPr/>
        </p:nvGrpSpPr>
        <p:grpSpPr>
          <a:xfrm>
            <a:off x="5267818" y="961862"/>
            <a:ext cx="1415601" cy="1648533"/>
            <a:chOff x="1839112" y="2209163"/>
            <a:chExt cx="1918159" cy="2233784"/>
          </a:xfrm>
        </p:grpSpPr>
        <p:sp>
          <p:nvSpPr>
            <p:cNvPr id="3376" name="Google Shape;3376;p67"/>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7"/>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7"/>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79" name="Google Shape;3379;p67"/>
            <p:cNvCxnSpPr>
              <a:stCxn id="3376" idx="6"/>
              <a:endCxn id="337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380" name="Google Shape;3380;p67"/>
            <p:cNvCxnSpPr>
              <a:stCxn id="3377" idx="4"/>
              <a:endCxn id="338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382" name="Google Shape;3382;p67"/>
            <p:cNvCxnSpPr>
              <a:stCxn id="3381" idx="6"/>
              <a:endCxn id="337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383" name="Google Shape;3383;p67"/>
            <p:cNvCxnSpPr>
              <a:stCxn id="3378" idx="4"/>
              <a:endCxn id="338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381" name="Google Shape;3381;p67"/>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7"/>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7"/>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86" name="Google Shape;3386;p67"/>
            <p:cNvCxnSpPr>
              <a:endCxn id="338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387" name="Google Shape;3387;p67"/>
          <p:cNvGrpSpPr/>
          <p:nvPr/>
        </p:nvGrpSpPr>
        <p:grpSpPr>
          <a:xfrm>
            <a:off x="3425084" y="979946"/>
            <a:ext cx="1637968" cy="154942"/>
            <a:chOff x="238125" y="2506075"/>
            <a:chExt cx="7115411" cy="673075"/>
          </a:xfrm>
        </p:grpSpPr>
        <p:sp>
          <p:nvSpPr>
            <p:cNvPr id="3388" name="Google Shape;3388;p6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3" name="Google Shape;3393;p67"/>
          <p:cNvGrpSpPr/>
          <p:nvPr/>
        </p:nvGrpSpPr>
        <p:grpSpPr>
          <a:xfrm>
            <a:off x="1965820" y="1294664"/>
            <a:ext cx="1262932" cy="785408"/>
            <a:chOff x="548861" y="389676"/>
            <a:chExt cx="3843371" cy="2390163"/>
          </a:xfrm>
        </p:grpSpPr>
        <p:cxnSp>
          <p:nvCxnSpPr>
            <p:cNvPr id="3394" name="Google Shape;3394;p6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95" name="Google Shape;3395;p6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96" name="Google Shape;3396;p6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97" name="Google Shape;3397;p6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398" name="Google Shape;3398;p6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399" name="Google Shape;3399;p6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0" name="Google Shape;3400;p6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401" name="Google Shape;3401;p6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7" name="Google Shape;3407;p67"/>
          <p:cNvGrpSpPr/>
          <p:nvPr/>
        </p:nvGrpSpPr>
        <p:grpSpPr>
          <a:xfrm>
            <a:off x="753952" y="2401541"/>
            <a:ext cx="1412054" cy="633562"/>
            <a:chOff x="1187400" y="2529299"/>
            <a:chExt cx="6769193" cy="2241903"/>
          </a:xfrm>
        </p:grpSpPr>
        <p:sp>
          <p:nvSpPr>
            <p:cNvPr id="3408" name="Google Shape;3408;p67"/>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409" name="Google Shape;3409;p67"/>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10" name="Google Shape;3410;p67"/>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11" name="Google Shape;3411;p67"/>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12" name="Google Shape;3412;p67"/>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13" name="Google Shape;3413;p67"/>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14" name="Google Shape;3414;p67"/>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415" name="Google Shape;3415;p67"/>
            <p:cNvCxnSpPr>
              <a:stCxn id="3408" idx="2"/>
              <a:endCxn id="340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16" name="Google Shape;3416;p67"/>
            <p:cNvCxnSpPr>
              <a:stCxn id="3410" idx="0"/>
              <a:endCxn id="340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17" name="Google Shape;3417;p67"/>
            <p:cNvCxnSpPr>
              <a:stCxn id="3410" idx="2"/>
              <a:endCxn id="341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18" name="Google Shape;3418;p67"/>
            <p:cNvCxnSpPr>
              <a:stCxn id="3411" idx="0"/>
              <a:endCxn id="341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19" name="Google Shape;3419;p67"/>
            <p:cNvCxnSpPr>
              <a:stCxn id="3409" idx="2"/>
              <a:endCxn id="341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20" name="Google Shape;3420;p67"/>
            <p:cNvCxnSpPr>
              <a:stCxn id="3413" idx="0"/>
              <a:endCxn id="340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421" name="Google Shape;3421;p67"/>
          <p:cNvGrpSpPr/>
          <p:nvPr/>
        </p:nvGrpSpPr>
        <p:grpSpPr>
          <a:xfrm>
            <a:off x="6840198" y="2894250"/>
            <a:ext cx="1579035" cy="540873"/>
            <a:chOff x="6895650" y="3126697"/>
            <a:chExt cx="1436662" cy="492105"/>
          </a:xfrm>
        </p:grpSpPr>
        <p:sp>
          <p:nvSpPr>
            <p:cNvPr id="3422" name="Google Shape;3422;p6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7" name="Google Shape;3427;p67"/>
            <p:cNvGrpSpPr/>
            <p:nvPr/>
          </p:nvGrpSpPr>
          <p:grpSpPr>
            <a:xfrm>
              <a:off x="6995957" y="3335810"/>
              <a:ext cx="1230393" cy="71754"/>
              <a:chOff x="6995957" y="3287964"/>
              <a:chExt cx="1230393" cy="71754"/>
            </a:xfrm>
          </p:grpSpPr>
          <p:sp>
            <p:nvSpPr>
              <p:cNvPr id="3428" name="Google Shape;3428;p6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3" name="Google Shape;3433;p67"/>
          <p:cNvGrpSpPr/>
          <p:nvPr/>
        </p:nvGrpSpPr>
        <p:grpSpPr>
          <a:xfrm>
            <a:off x="6838780" y="3531013"/>
            <a:ext cx="1581862" cy="650625"/>
            <a:chOff x="6777990" y="3710194"/>
            <a:chExt cx="1646915" cy="677382"/>
          </a:xfrm>
        </p:grpSpPr>
        <p:grpSp>
          <p:nvGrpSpPr>
            <p:cNvPr id="3434" name="Google Shape;3434;p67"/>
            <p:cNvGrpSpPr/>
            <p:nvPr/>
          </p:nvGrpSpPr>
          <p:grpSpPr>
            <a:xfrm>
              <a:off x="6777990" y="3874492"/>
              <a:ext cx="411129" cy="513083"/>
              <a:chOff x="6777990" y="3874492"/>
              <a:chExt cx="411129" cy="513083"/>
            </a:xfrm>
          </p:grpSpPr>
          <p:cxnSp>
            <p:nvCxnSpPr>
              <p:cNvPr id="3435" name="Google Shape;3435;p6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36" name="Google Shape;3436;p6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7" name="Google Shape;3437;p67"/>
            <p:cNvGrpSpPr/>
            <p:nvPr/>
          </p:nvGrpSpPr>
          <p:grpSpPr>
            <a:xfrm>
              <a:off x="7188425" y="3710194"/>
              <a:ext cx="411123" cy="520535"/>
              <a:chOff x="7188425" y="3710194"/>
              <a:chExt cx="411123" cy="520535"/>
            </a:xfrm>
          </p:grpSpPr>
          <p:cxnSp>
            <p:nvCxnSpPr>
              <p:cNvPr id="3438" name="Google Shape;3438;p6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39" name="Google Shape;3439;p6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0" name="Google Shape;3440;p67"/>
            <p:cNvGrpSpPr/>
            <p:nvPr/>
          </p:nvGrpSpPr>
          <p:grpSpPr>
            <a:xfrm>
              <a:off x="7603341" y="3874492"/>
              <a:ext cx="411474" cy="513083"/>
              <a:chOff x="7603341" y="3874492"/>
              <a:chExt cx="411474" cy="513083"/>
            </a:xfrm>
          </p:grpSpPr>
          <p:cxnSp>
            <p:nvCxnSpPr>
              <p:cNvPr id="3441" name="Google Shape;3441;p6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42" name="Google Shape;3442;p6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3" name="Google Shape;3443;p67"/>
            <p:cNvGrpSpPr/>
            <p:nvPr/>
          </p:nvGrpSpPr>
          <p:grpSpPr>
            <a:xfrm>
              <a:off x="8013776" y="3722847"/>
              <a:ext cx="411129" cy="507881"/>
              <a:chOff x="8013776" y="3722847"/>
              <a:chExt cx="411129" cy="507881"/>
            </a:xfrm>
          </p:grpSpPr>
          <p:cxnSp>
            <p:nvCxnSpPr>
              <p:cNvPr id="3444" name="Google Shape;3444;p6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445" name="Google Shape;3445;p6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6" name="Google Shape;3446;p67"/>
          <p:cNvGrpSpPr/>
          <p:nvPr/>
        </p:nvGrpSpPr>
        <p:grpSpPr>
          <a:xfrm>
            <a:off x="5258295" y="2703853"/>
            <a:ext cx="1421889" cy="1020603"/>
            <a:chOff x="5190863" y="2824811"/>
            <a:chExt cx="1544860" cy="1108869"/>
          </a:xfrm>
        </p:grpSpPr>
        <p:grpSp>
          <p:nvGrpSpPr>
            <p:cNvPr id="3447" name="Google Shape;3447;p67"/>
            <p:cNvGrpSpPr/>
            <p:nvPr/>
          </p:nvGrpSpPr>
          <p:grpSpPr>
            <a:xfrm>
              <a:off x="5938695" y="3176919"/>
              <a:ext cx="685761" cy="404739"/>
              <a:chOff x="5938695" y="3176919"/>
              <a:chExt cx="685761" cy="404739"/>
            </a:xfrm>
          </p:grpSpPr>
          <p:grpSp>
            <p:nvGrpSpPr>
              <p:cNvPr id="3448" name="Google Shape;3448;p67"/>
              <p:cNvGrpSpPr/>
              <p:nvPr/>
            </p:nvGrpSpPr>
            <p:grpSpPr>
              <a:xfrm>
                <a:off x="5938695" y="3176919"/>
                <a:ext cx="685761" cy="404739"/>
                <a:chOff x="5938695" y="3176919"/>
                <a:chExt cx="685761" cy="404739"/>
              </a:xfrm>
            </p:grpSpPr>
            <p:sp>
              <p:nvSpPr>
                <p:cNvPr id="3449" name="Google Shape;3449;p6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1" name="Google Shape;3451;p6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2" name="Google Shape;3452;p67"/>
            <p:cNvGrpSpPr/>
            <p:nvPr/>
          </p:nvGrpSpPr>
          <p:grpSpPr>
            <a:xfrm>
              <a:off x="5305233" y="3176835"/>
              <a:ext cx="685971" cy="404655"/>
              <a:chOff x="5305233" y="3176835"/>
              <a:chExt cx="685971" cy="404655"/>
            </a:xfrm>
          </p:grpSpPr>
          <p:grpSp>
            <p:nvGrpSpPr>
              <p:cNvPr id="3453" name="Google Shape;3453;p67"/>
              <p:cNvGrpSpPr/>
              <p:nvPr/>
            </p:nvGrpSpPr>
            <p:grpSpPr>
              <a:xfrm>
                <a:off x="5305233" y="3176835"/>
                <a:ext cx="685971" cy="404655"/>
                <a:chOff x="5305233" y="3176835"/>
                <a:chExt cx="685971" cy="404655"/>
              </a:xfrm>
            </p:grpSpPr>
            <p:sp>
              <p:nvSpPr>
                <p:cNvPr id="3454" name="Google Shape;3454;p6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6" name="Google Shape;3456;p6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7" name="Google Shape;3457;p6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8" name="Google Shape;3458;p67"/>
            <p:cNvGrpSpPr/>
            <p:nvPr/>
          </p:nvGrpSpPr>
          <p:grpSpPr>
            <a:xfrm>
              <a:off x="5657361" y="2824811"/>
              <a:ext cx="1078361" cy="404655"/>
              <a:chOff x="5657361" y="2824811"/>
              <a:chExt cx="1078361" cy="404655"/>
            </a:xfrm>
          </p:grpSpPr>
          <p:grpSp>
            <p:nvGrpSpPr>
              <p:cNvPr id="3459" name="Google Shape;3459;p67"/>
              <p:cNvGrpSpPr/>
              <p:nvPr/>
            </p:nvGrpSpPr>
            <p:grpSpPr>
              <a:xfrm>
                <a:off x="5657361" y="2824811"/>
                <a:ext cx="1078361" cy="404655"/>
                <a:chOff x="5657361" y="2824811"/>
                <a:chExt cx="1078361" cy="404655"/>
              </a:xfrm>
            </p:grpSpPr>
            <p:grpSp>
              <p:nvGrpSpPr>
                <p:cNvPr id="3460" name="Google Shape;3460;p67"/>
                <p:cNvGrpSpPr/>
                <p:nvPr/>
              </p:nvGrpSpPr>
              <p:grpSpPr>
                <a:xfrm>
                  <a:off x="5938485" y="2824811"/>
                  <a:ext cx="797237" cy="404655"/>
                  <a:chOff x="5938485" y="2824811"/>
                  <a:chExt cx="797237" cy="404655"/>
                </a:xfrm>
              </p:grpSpPr>
              <p:sp>
                <p:nvSpPr>
                  <p:cNvPr id="3461" name="Google Shape;3461;p6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3" name="Google Shape;3463;p6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4" name="Google Shape;3464;p6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5" name="Google Shape;3465;p67"/>
            <p:cNvGrpSpPr/>
            <p:nvPr/>
          </p:nvGrpSpPr>
          <p:grpSpPr>
            <a:xfrm>
              <a:off x="5190863" y="3528942"/>
              <a:ext cx="1078026" cy="404739"/>
              <a:chOff x="5190863" y="3528942"/>
              <a:chExt cx="1078026" cy="404739"/>
            </a:xfrm>
          </p:grpSpPr>
          <p:sp>
            <p:nvSpPr>
              <p:cNvPr id="3466" name="Google Shape;3466;p6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7" name="Google Shape;3467;p67"/>
              <p:cNvGrpSpPr/>
              <p:nvPr/>
            </p:nvGrpSpPr>
            <p:grpSpPr>
              <a:xfrm>
                <a:off x="5190863" y="3528942"/>
                <a:ext cx="1078026" cy="404739"/>
                <a:chOff x="5190863" y="3528942"/>
                <a:chExt cx="1078026" cy="404739"/>
              </a:xfrm>
            </p:grpSpPr>
            <p:sp>
              <p:nvSpPr>
                <p:cNvPr id="3468" name="Google Shape;3468;p6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70" name="Google Shape;3470;p67"/>
          <p:cNvGrpSpPr/>
          <p:nvPr/>
        </p:nvGrpSpPr>
        <p:grpSpPr>
          <a:xfrm>
            <a:off x="724302" y="1268321"/>
            <a:ext cx="1086719" cy="879487"/>
            <a:chOff x="803162" y="1474292"/>
            <a:chExt cx="1086719" cy="879487"/>
          </a:xfrm>
        </p:grpSpPr>
        <p:grpSp>
          <p:nvGrpSpPr>
            <p:cNvPr id="3471" name="Google Shape;3471;p67"/>
            <p:cNvGrpSpPr/>
            <p:nvPr/>
          </p:nvGrpSpPr>
          <p:grpSpPr>
            <a:xfrm>
              <a:off x="803162" y="1625948"/>
              <a:ext cx="445856" cy="576579"/>
              <a:chOff x="803162" y="1625948"/>
              <a:chExt cx="445856" cy="576579"/>
            </a:xfrm>
          </p:grpSpPr>
          <p:sp>
            <p:nvSpPr>
              <p:cNvPr id="3472" name="Google Shape;3472;p6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3" name="Google Shape;3473;p67"/>
              <p:cNvGrpSpPr/>
              <p:nvPr/>
            </p:nvGrpSpPr>
            <p:grpSpPr>
              <a:xfrm>
                <a:off x="1056023" y="1625948"/>
                <a:ext cx="192995" cy="576579"/>
                <a:chOff x="1056023" y="1625948"/>
                <a:chExt cx="192995" cy="576579"/>
              </a:xfrm>
            </p:grpSpPr>
            <p:sp>
              <p:nvSpPr>
                <p:cNvPr id="3474" name="Google Shape;3474;p6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9" name="Google Shape;3479;p67"/>
            <p:cNvGrpSpPr/>
            <p:nvPr/>
          </p:nvGrpSpPr>
          <p:grpSpPr>
            <a:xfrm>
              <a:off x="1371406" y="1474292"/>
              <a:ext cx="518475" cy="879487"/>
              <a:chOff x="1398231" y="1474292"/>
              <a:chExt cx="518475" cy="879487"/>
            </a:xfrm>
          </p:grpSpPr>
          <p:grpSp>
            <p:nvGrpSpPr>
              <p:cNvPr id="3480" name="Google Shape;3480;p67"/>
              <p:cNvGrpSpPr/>
              <p:nvPr/>
            </p:nvGrpSpPr>
            <p:grpSpPr>
              <a:xfrm>
                <a:off x="1398231" y="1474292"/>
                <a:ext cx="518475" cy="341643"/>
                <a:chOff x="1398231" y="1474292"/>
                <a:chExt cx="518475" cy="341643"/>
              </a:xfrm>
            </p:grpSpPr>
            <p:sp>
              <p:nvSpPr>
                <p:cNvPr id="3481" name="Google Shape;3481;p6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2" name="Google Shape;3482;p67"/>
                <p:cNvGrpSpPr/>
                <p:nvPr/>
              </p:nvGrpSpPr>
              <p:grpSpPr>
                <a:xfrm>
                  <a:off x="1616453" y="1474292"/>
                  <a:ext cx="300253" cy="341643"/>
                  <a:chOff x="1616453" y="1475379"/>
                  <a:chExt cx="300253" cy="341643"/>
                </a:xfrm>
              </p:grpSpPr>
              <p:sp>
                <p:nvSpPr>
                  <p:cNvPr id="3483" name="Google Shape;3483;p6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0" name="Google Shape;3490;p67"/>
                  <p:cNvGrpSpPr/>
                  <p:nvPr/>
                </p:nvGrpSpPr>
                <p:grpSpPr>
                  <a:xfrm>
                    <a:off x="1839639" y="1475379"/>
                    <a:ext cx="77067" cy="341643"/>
                    <a:chOff x="1839639" y="1475379"/>
                    <a:chExt cx="77067" cy="341643"/>
                  </a:xfrm>
                </p:grpSpPr>
                <p:sp>
                  <p:nvSpPr>
                    <p:cNvPr id="3491" name="Google Shape;3491;p6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93" name="Google Shape;3493;p67"/>
              <p:cNvGrpSpPr/>
              <p:nvPr/>
            </p:nvGrpSpPr>
            <p:grpSpPr>
              <a:xfrm>
                <a:off x="1398451" y="2012951"/>
                <a:ext cx="518255" cy="340828"/>
                <a:chOff x="1398451" y="2012951"/>
                <a:chExt cx="518255" cy="340828"/>
              </a:xfrm>
            </p:grpSpPr>
            <p:sp>
              <p:nvSpPr>
                <p:cNvPr id="3494" name="Google Shape;3494;p6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5" name="Google Shape;3495;p67"/>
                <p:cNvGrpSpPr/>
                <p:nvPr/>
              </p:nvGrpSpPr>
              <p:grpSpPr>
                <a:xfrm>
                  <a:off x="1616453" y="2012951"/>
                  <a:ext cx="300253" cy="340828"/>
                  <a:chOff x="1616453" y="2013538"/>
                  <a:chExt cx="300253" cy="340828"/>
                </a:xfrm>
              </p:grpSpPr>
              <p:sp>
                <p:nvSpPr>
                  <p:cNvPr id="3496" name="Google Shape;3496;p6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3" name="Google Shape;3503;p67"/>
                  <p:cNvGrpSpPr/>
                  <p:nvPr/>
                </p:nvGrpSpPr>
                <p:grpSpPr>
                  <a:xfrm>
                    <a:off x="1839639" y="2013538"/>
                    <a:ext cx="77067" cy="340828"/>
                    <a:chOff x="1839639" y="2013538"/>
                    <a:chExt cx="77067" cy="340828"/>
                  </a:xfrm>
                </p:grpSpPr>
                <p:sp>
                  <p:nvSpPr>
                    <p:cNvPr id="3504" name="Google Shape;3504;p6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506" name="Google Shape;3506;p67"/>
          <p:cNvGrpSpPr/>
          <p:nvPr/>
        </p:nvGrpSpPr>
        <p:grpSpPr>
          <a:xfrm>
            <a:off x="721126" y="3399508"/>
            <a:ext cx="1368681" cy="682918"/>
            <a:chOff x="724986" y="3605478"/>
            <a:chExt cx="1368681" cy="682918"/>
          </a:xfrm>
        </p:grpSpPr>
        <p:grpSp>
          <p:nvGrpSpPr>
            <p:cNvPr id="3507" name="Google Shape;3507;p67"/>
            <p:cNvGrpSpPr/>
            <p:nvPr/>
          </p:nvGrpSpPr>
          <p:grpSpPr>
            <a:xfrm>
              <a:off x="1289102" y="3823629"/>
              <a:ext cx="240442" cy="250435"/>
              <a:chOff x="-165066" y="3843615"/>
              <a:chExt cx="221259" cy="230455"/>
            </a:xfrm>
          </p:grpSpPr>
          <p:sp>
            <p:nvSpPr>
              <p:cNvPr id="3508" name="Google Shape;3508;p6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67"/>
            <p:cNvGrpSpPr/>
            <p:nvPr/>
          </p:nvGrpSpPr>
          <p:grpSpPr>
            <a:xfrm>
              <a:off x="724986" y="3605478"/>
              <a:ext cx="1368681" cy="682918"/>
              <a:chOff x="724986" y="3605478"/>
              <a:chExt cx="1368681" cy="682918"/>
            </a:xfrm>
          </p:grpSpPr>
          <p:grpSp>
            <p:nvGrpSpPr>
              <p:cNvPr id="3529" name="Google Shape;3529;p67"/>
              <p:cNvGrpSpPr/>
              <p:nvPr/>
            </p:nvGrpSpPr>
            <p:grpSpPr>
              <a:xfrm>
                <a:off x="1498221" y="4047614"/>
                <a:ext cx="529172" cy="240783"/>
                <a:chOff x="1498221" y="4047614"/>
                <a:chExt cx="529172" cy="240783"/>
              </a:xfrm>
            </p:grpSpPr>
            <p:grpSp>
              <p:nvGrpSpPr>
                <p:cNvPr id="3530" name="Google Shape;3530;p67"/>
                <p:cNvGrpSpPr/>
                <p:nvPr/>
              </p:nvGrpSpPr>
              <p:grpSpPr>
                <a:xfrm>
                  <a:off x="1826655" y="4224370"/>
                  <a:ext cx="200738" cy="25631"/>
                  <a:chOff x="1826655" y="4224370"/>
                  <a:chExt cx="200738" cy="25631"/>
                </a:xfrm>
              </p:grpSpPr>
              <p:sp>
                <p:nvSpPr>
                  <p:cNvPr id="3531" name="Google Shape;3531;p6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3" name="Google Shape;3533;p67"/>
                <p:cNvGrpSpPr/>
                <p:nvPr/>
              </p:nvGrpSpPr>
              <p:grpSpPr>
                <a:xfrm>
                  <a:off x="1498221" y="4047614"/>
                  <a:ext cx="328444" cy="240783"/>
                  <a:chOff x="1498221" y="4047614"/>
                  <a:chExt cx="328444" cy="240783"/>
                </a:xfrm>
              </p:grpSpPr>
              <p:sp>
                <p:nvSpPr>
                  <p:cNvPr id="3534" name="Google Shape;3534;p6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5" name="Google Shape;3535;p67"/>
                  <p:cNvGrpSpPr/>
                  <p:nvPr/>
                </p:nvGrpSpPr>
                <p:grpSpPr>
                  <a:xfrm>
                    <a:off x="1498221" y="4047614"/>
                    <a:ext cx="150566" cy="190416"/>
                    <a:chOff x="1498221" y="4047614"/>
                    <a:chExt cx="150566" cy="190416"/>
                  </a:xfrm>
                </p:grpSpPr>
                <p:sp>
                  <p:nvSpPr>
                    <p:cNvPr id="3536" name="Google Shape;3536;p6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38" name="Google Shape;3538;p67"/>
              <p:cNvGrpSpPr/>
              <p:nvPr/>
            </p:nvGrpSpPr>
            <p:grpSpPr>
              <a:xfrm>
                <a:off x="1560718" y="3800594"/>
                <a:ext cx="532948" cy="302090"/>
                <a:chOff x="1560718" y="3800594"/>
                <a:chExt cx="532948" cy="302090"/>
              </a:xfrm>
            </p:grpSpPr>
            <p:grpSp>
              <p:nvGrpSpPr>
                <p:cNvPr id="3539" name="Google Shape;3539;p67"/>
                <p:cNvGrpSpPr/>
                <p:nvPr/>
              </p:nvGrpSpPr>
              <p:grpSpPr>
                <a:xfrm>
                  <a:off x="1912179" y="3827344"/>
                  <a:ext cx="181487" cy="25631"/>
                  <a:chOff x="1912179" y="3827344"/>
                  <a:chExt cx="181487" cy="25631"/>
                </a:xfrm>
              </p:grpSpPr>
              <p:sp>
                <p:nvSpPr>
                  <p:cNvPr id="3540" name="Google Shape;3540;p6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67"/>
                <p:cNvGrpSpPr/>
                <p:nvPr/>
              </p:nvGrpSpPr>
              <p:grpSpPr>
                <a:xfrm>
                  <a:off x="1912179" y="4044505"/>
                  <a:ext cx="181487" cy="25622"/>
                  <a:chOff x="1912179" y="4044506"/>
                  <a:chExt cx="181487" cy="25622"/>
                </a:xfrm>
              </p:grpSpPr>
              <p:sp>
                <p:nvSpPr>
                  <p:cNvPr id="3543" name="Google Shape;3543;p6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67"/>
                <p:cNvGrpSpPr/>
                <p:nvPr/>
              </p:nvGrpSpPr>
              <p:grpSpPr>
                <a:xfrm>
                  <a:off x="1560718" y="3800594"/>
                  <a:ext cx="351472" cy="302090"/>
                  <a:chOff x="1560718" y="3800594"/>
                  <a:chExt cx="351472" cy="302090"/>
                </a:xfrm>
              </p:grpSpPr>
              <p:grpSp>
                <p:nvGrpSpPr>
                  <p:cNvPr id="3546" name="Google Shape;3546;p67"/>
                  <p:cNvGrpSpPr/>
                  <p:nvPr/>
                </p:nvGrpSpPr>
                <p:grpSpPr>
                  <a:xfrm>
                    <a:off x="1560718" y="3842857"/>
                    <a:ext cx="173586" cy="217131"/>
                    <a:chOff x="1560718" y="3842857"/>
                    <a:chExt cx="173586" cy="217131"/>
                  </a:xfrm>
                </p:grpSpPr>
                <p:sp>
                  <p:nvSpPr>
                    <p:cNvPr id="3547" name="Google Shape;3547;p6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0" name="Google Shape;3550;p6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52" name="Google Shape;3552;p6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3" name="Google Shape;3553;p67"/>
              <p:cNvGrpSpPr/>
              <p:nvPr/>
            </p:nvGrpSpPr>
            <p:grpSpPr>
              <a:xfrm>
                <a:off x="785350" y="3605478"/>
                <a:ext cx="535311" cy="249245"/>
                <a:chOff x="785350" y="3605478"/>
                <a:chExt cx="535311" cy="249245"/>
              </a:xfrm>
            </p:grpSpPr>
            <p:grpSp>
              <p:nvGrpSpPr>
                <p:cNvPr id="3554" name="Google Shape;3554;p67"/>
                <p:cNvGrpSpPr/>
                <p:nvPr/>
              </p:nvGrpSpPr>
              <p:grpSpPr>
                <a:xfrm>
                  <a:off x="785350" y="3605478"/>
                  <a:ext cx="376191" cy="102736"/>
                  <a:chOff x="785350" y="3605478"/>
                  <a:chExt cx="376191" cy="102736"/>
                </a:xfrm>
              </p:grpSpPr>
              <p:sp>
                <p:nvSpPr>
                  <p:cNvPr id="3555" name="Google Shape;3555;p6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8" name="Google Shape;3558;p67"/>
                <p:cNvGrpSpPr/>
                <p:nvPr/>
              </p:nvGrpSpPr>
              <p:grpSpPr>
                <a:xfrm>
                  <a:off x="1161530" y="3655851"/>
                  <a:ext cx="159131" cy="198872"/>
                  <a:chOff x="1161530" y="3655851"/>
                  <a:chExt cx="159131" cy="198872"/>
                </a:xfrm>
              </p:grpSpPr>
              <p:sp>
                <p:nvSpPr>
                  <p:cNvPr id="3559" name="Google Shape;3559;p6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1" name="Google Shape;3561;p67"/>
              <p:cNvGrpSpPr/>
              <p:nvPr/>
            </p:nvGrpSpPr>
            <p:grpSpPr>
              <a:xfrm>
                <a:off x="785350" y="4047614"/>
                <a:ext cx="535311" cy="240783"/>
                <a:chOff x="785350" y="4047614"/>
                <a:chExt cx="535311" cy="240783"/>
              </a:xfrm>
            </p:grpSpPr>
            <p:grpSp>
              <p:nvGrpSpPr>
                <p:cNvPr id="3562" name="Google Shape;3562;p67"/>
                <p:cNvGrpSpPr/>
                <p:nvPr/>
              </p:nvGrpSpPr>
              <p:grpSpPr>
                <a:xfrm>
                  <a:off x="1161636" y="4047614"/>
                  <a:ext cx="159025" cy="190415"/>
                  <a:chOff x="1161636" y="4047614"/>
                  <a:chExt cx="159025" cy="190415"/>
                </a:xfrm>
              </p:grpSpPr>
              <p:sp>
                <p:nvSpPr>
                  <p:cNvPr id="3563" name="Google Shape;3563;p6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5" name="Google Shape;3565;p67"/>
                <p:cNvGrpSpPr/>
                <p:nvPr/>
              </p:nvGrpSpPr>
              <p:grpSpPr>
                <a:xfrm>
                  <a:off x="785350" y="4185661"/>
                  <a:ext cx="376191" cy="102736"/>
                  <a:chOff x="785350" y="4185661"/>
                  <a:chExt cx="376191" cy="102736"/>
                </a:xfrm>
              </p:grpSpPr>
              <p:sp>
                <p:nvSpPr>
                  <p:cNvPr id="3566" name="Google Shape;3566;p6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9" name="Google Shape;3569;p67"/>
              <p:cNvGrpSpPr/>
              <p:nvPr/>
            </p:nvGrpSpPr>
            <p:grpSpPr>
              <a:xfrm>
                <a:off x="1501054" y="3605478"/>
                <a:ext cx="526340" cy="249240"/>
                <a:chOff x="1501054" y="3605478"/>
                <a:chExt cx="526340" cy="249240"/>
              </a:xfrm>
            </p:grpSpPr>
            <p:grpSp>
              <p:nvGrpSpPr>
                <p:cNvPr id="3570" name="Google Shape;3570;p67"/>
                <p:cNvGrpSpPr/>
                <p:nvPr/>
              </p:nvGrpSpPr>
              <p:grpSpPr>
                <a:xfrm>
                  <a:off x="1834208" y="3643867"/>
                  <a:ext cx="193185" cy="25622"/>
                  <a:chOff x="1834208" y="3643867"/>
                  <a:chExt cx="193185" cy="25622"/>
                </a:xfrm>
              </p:grpSpPr>
              <p:sp>
                <p:nvSpPr>
                  <p:cNvPr id="3571" name="Google Shape;3571;p6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67"/>
                <p:cNvGrpSpPr/>
                <p:nvPr/>
              </p:nvGrpSpPr>
              <p:grpSpPr>
                <a:xfrm>
                  <a:off x="1501054" y="3605478"/>
                  <a:ext cx="333165" cy="249240"/>
                  <a:chOff x="1501054" y="3605478"/>
                  <a:chExt cx="333165" cy="249240"/>
                </a:xfrm>
              </p:grpSpPr>
              <p:sp>
                <p:nvSpPr>
                  <p:cNvPr id="3574" name="Google Shape;3574;p6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5" name="Google Shape;3575;p67"/>
                  <p:cNvGrpSpPr/>
                  <p:nvPr/>
                </p:nvGrpSpPr>
                <p:grpSpPr>
                  <a:xfrm>
                    <a:off x="1501054" y="3655851"/>
                    <a:ext cx="155286" cy="198867"/>
                    <a:chOff x="1501054" y="3655851"/>
                    <a:chExt cx="155286" cy="198867"/>
                  </a:xfrm>
                </p:grpSpPr>
                <p:sp>
                  <p:nvSpPr>
                    <p:cNvPr id="3576" name="Google Shape;3576;p6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78" name="Google Shape;3578;p67"/>
              <p:cNvGrpSpPr/>
              <p:nvPr/>
            </p:nvGrpSpPr>
            <p:grpSpPr>
              <a:xfrm>
                <a:off x="724986" y="3800594"/>
                <a:ext cx="532950" cy="302090"/>
                <a:chOff x="724986" y="3800594"/>
                <a:chExt cx="532950" cy="302090"/>
              </a:xfrm>
            </p:grpSpPr>
            <p:grpSp>
              <p:nvGrpSpPr>
                <p:cNvPr id="3579" name="Google Shape;3579;p67"/>
                <p:cNvGrpSpPr/>
                <p:nvPr/>
              </p:nvGrpSpPr>
              <p:grpSpPr>
                <a:xfrm>
                  <a:off x="724986" y="4044367"/>
                  <a:ext cx="181314" cy="25626"/>
                  <a:chOff x="724986" y="4044367"/>
                  <a:chExt cx="181314" cy="25626"/>
                </a:xfrm>
              </p:grpSpPr>
              <p:sp>
                <p:nvSpPr>
                  <p:cNvPr id="3580" name="Google Shape;3580;p6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2" name="Google Shape;3582;p67"/>
                <p:cNvGrpSpPr/>
                <p:nvPr/>
              </p:nvGrpSpPr>
              <p:grpSpPr>
                <a:xfrm>
                  <a:off x="906290" y="3800594"/>
                  <a:ext cx="351646" cy="302090"/>
                  <a:chOff x="906290" y="3800594"/>
                  <a:chExt cx="351646" cy="302090"/>
                </a:xfrm>
              </p:grpSpPr>
              <p:grpSp>
                <p:nvGrpSpPr>
                  <p:cNvPr id="3583" name="Google Shape;3583;p67"/>
                  <p:cNvGrpSpPr/>
                  <p:nvPr/>
                </p:nvGrpSpPr>
                <p:grpSpPr>
                  <a:xfrm>
                    <a:off x="1084172" y="3842857"/>
                    <a:ext cx="173764" cy="217131"/>
                    <a:chOff x="1084172" y="3842857"/>
                    <a:chExt cx="173764" cy="217131"/>
                  </a:xfrm>
                </p:grpSpPr>
                <p:grpSp>
                  <p:nvGrpSpPr>
                    <p:cNvPr id="3584" name="Google Shape;3584;p67"/>
                    <p:cNvGrpSpPr/>
                    <p:nvPr/>
                  </p:nvGrpSpPr>
                  <p:grpSpPr>
                    <a:xfrm>
                      <a:off x="1156862" y="3936509"/>
                      <a:ext cx="101073" cy="25622"/>
                      <a:chOff x="1156862" y="3936509"/>
                      <a:chExt cx="101073" cy="25622"/>
                    </a:xfrm>
                  </p:grpSpPr>
                  <p:sp>
                    <p:nvSpPr>
                      <p:cNvPr id="3585" name="Google Shape;3585;p6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7" name="Google Shape;3587;p6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8" name="Google Shape;3588;p6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0" name="Google Shape;3590;p67"/>
                <p:cNvGrpSpPr/>
                <p:nvPr/>
              </p:nvGrpSpPr>
              <p:grpSpPr>
                <a:xfrm>
                  <a:off x="724986" y="3830189"/>
                  <a:ext cx="189533" cy="25626"/>
                  <a:chOff x="724986" y="3830189"/>
                  <a:chExt cx="189533" cy="25626"/>
                </a:xfrm>
              </p:grpSpPr>
              <p:sp>
                <p:nvSpPr>
                  <p:cNvPr id="3591" name="Google Shape;3591;p6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593" name="Google Shape;3593;p67"/>
          <p:cNvGrpSpPr/>
          <p:nvPr/>
        </p:nvGrpSpPr>
        <p:grpSpPr>
          <a:xfrm>
            <a:off x="2249438" y="2249669"/>
            <a:ext cx="948701" cy="935378"/>
            <a:chOff x="2253298" y="2428317"/>
            <a:chExt cx="948701" cy="935378"/>
          </a:xfrm>
        </p:grpSpPr>
        <p:sp>
          <p:nvSpPr>
            <p:cNvPr id="3594" name="Google Shape;3594;p6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0" name="Shape 3630"/>
        <p:cNvGrpSpPr/>
        <p:nvPr/>
      </p:nvGrpSpPr>
      <p:grpSpPr>
        <a:xfrm>
          <a:off x="0" y="0"/>
          <a:ext cx="0" cy="0"/>
          <a:chOff x="0" y="0"/>
          <a:chExt cx="0" cy="0"/>
        </a:xfrm>
      </p:grpSpPr>
      <p:grpSp>
        <p:nvGrpSpPr>
          <p:cNvPr id="3631" name="Google Shape;3631;p68"/>
          <p:cNvGrpSpPr/>
          <p:nvPr/>
        </p:nvGrpSpPr>
        <p:grpSpPr>
          <a:xfrm>
            <a:off x="3339745" y="952988"/>
            <a:ext cx="2363393" cy="1017867"/>
            <a:chOff x="3292400" y="1219146"/>
            <a:chExt cx="2615240" cy="1110239"/>
          </a:xfrm>
        </p:grpSpPr>
        <p:sp>
          <p:nvSpPr>
            <p:cNvPr id="3632" name="Google Shape;3632;p6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633" name="Google Shape;3633;p6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4" name="Google Shape;3634;p6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635" name="Google Shape;3635;p6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636" name="Google Shape;3636;p6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637" name="Google Shape;3637;p6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638" name="Google Shape;3638;p6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639" name="Google Shape;3639;p6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640" name="Google Shape;3640;p6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641" name="Google Shape;3641;p6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642" name="Google Shape;3642;p6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43" name="Google Shape;3643;p6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44" name="Google Shape;3644;p6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45" name="Google Shape;3645;p6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46" name="Google Shape;3646;p68"/>
            <p:cNvGrpSpPr/>
            <p:nvPr/>
          </p:nvGrpSpPr>
          <p:grpSpPr>
            <a:xfrm>
              <a:off x="3748438" y="1378608"/>
              <a:ext cx="2159202" cy="903971"/>
              <a:chOff x="1683525" y="2179850"/>
              <a:chExt cx="4519050" cy="2134525"/>
            </a:xfrm>
          </p:grpSpPr>
          <p:sp>
            <p:nvSpPr>
              <p:cNvPr id="3647" name="Google Shape;3647;p6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48" name="Google Shape;3648;p6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49" name="Google Shape;3649;p6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50" name="Google Shape;3650;p6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51" name="Google Shape;3651;p6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52" name="Google Shape;3652;p6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53" name="Google Shape;3653;p6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54" name="Google Shape;3654;p6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55" name="Google Shape;3655;p6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56" name="Google Shape;3656;p6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57" name="Google Shape;3657;p6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58" name="Google Shape;3658;p6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659" name="Google Shape;3659;p68"/>
          <p:cNvGraphicFramePr/>
          <p:nvPr/>
        </p:nvGraphicFramePr>
        <p:xfrm>
          <a:off x="5935838" y="2130461"/>
          <a:ext cx="3000000" cy="3000000"/>
        </p:xfrm>
        <a:graphic>
          <a:graphicData uri="http://schemas.openxmlformats.org/drawingml/2006/table">
            <a:tbl>
              <a:tblPr>
                <a:noFill/>
                <a:tableStyleId>{3AD833EF-87F3-4CEA-83B5-B328385EDD78}</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660" name="Google Shape;3660;p68"/>
          <p:cNvGrpSpPr/>
          <p:nvPr/>
        </p:nvGrpSpPr>
        <p:grpSpPr>
          <a:xfrm>
            <a:off x="5935948" y="3189058"/>
            <a:ext cx="2496964" cy="1001454"/>
            <a:chOff x="1919611" y="789980"/>
            <a:chExt cx="1474179" cy="606868"/>
          </a:xfrm>
        </p:grpSpPr>
        <p:cxnSp>
          <p:nvCxnSpPr>
            <p:cNvPr id="3661" name="Google Shape;3661;p6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662" name="Google Shape;3662;p6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663" name="Google Shape;3663;p6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664" name="Google Shape;3664;p68"/>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665" name="Google Shape;3665;p68"/>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666" name="Google Shape;3666;p68"/>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667" name="Google Shape;3667;p68"/>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668" name="Google Shape;3668;p6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8"/>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675" name="Google Shape;3675;p68"/>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676" name="Google Shape;3676;p68"/>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677" name="Google Shape;3677;p6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68"/>
          <p:cNvGrpSpPr/>
          <p:nvPr/>
        </p:nvGrpSpPr>
        <p:grpSpPr>
          <a:xfrm>
            <a:off x="712562" y="998017"/>
            <a:ext cx="2394370" cy="976502"/>
            <a:chOff x="749309" y="1112739"/>
            <a:chExt cx="2371603" cy="976502"/>
          </a:xfrm>
        </p:grpSpPr>
        <p:sp>
          <p:nvSpPr>
            <p:cNvPr id="3679" name="Google Shape;3679;p68"/>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8"/>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8"/>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8"/>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8"/>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8"/>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8"/>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8"/>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8"/>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8"/>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8"/>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8"/>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8"/>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8"/>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8"/>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8"/>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8"/>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8"/>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8"/>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8"/>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8"/>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8"/>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8"/>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8"/>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8"/>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8"/>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8"/>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8"/>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711" name="Google Shape;3711;p68"/>
          <p:cNvGraphicFramePr/>
          <p:nvPr/>
        </p:nvGraphicFramePr>
        <p:xfrm>
          <a:off x="5935863" y="996311"/>
          <a:ext cx="3000000" cy="3000000"/>
        </p:xfrm>
        <a:graphic>
          <a:graphicData uri="http://schemas.openxmlformats.org/drawingml/2006/table">
            <a:tbl>
              <a:tblPr>
                <a:noFill/>
                <a:tableStyleId>{3AD833EF-87F3-4CEA-83B5-B328385EDD78}</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712" name="Google Shape;3712;p68"/>
          <p:cNvGraphicFramePr/>
          <p:nvPr/>
        </p:nvGraphicFramePr>
        <p:xfrm>
          <a:off x="3342575" y="2130461"/>
          <a:ext cx="3000000" cy="3000000"/>
        </p:xfrm>
        <a:graphic>
          <a:graphicData uri="http://schemas.openxmlformats.org/drawingml/2006/table">
            <a:tbl>
              <a:tblPr>
                <a:noFill/>
                <a:tableStyleId>{3AD833EF-87F3-4CEA-83B5-B328385EDD78}</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713" name="Google Shape;3713;p68"/>
          <p:cNvGrpSpPr/>
          <p:nvPr/>
        </p:nvGrpSpPr>
        <p:grpSpPr>
          <a:xfrm>
            <a:off x="4086505" y="2517104"/>
            <a:ext cx="1517436" cy="74460"/>
            <a:chOff x="3980086" y="2804397"/>
            <a:chExt cx="1227600" cy="66900"/>
          </a:xfrm>
        </p:grpSpPr>
        <p:sp>
          <p:nvSpPr>
            <p:cNvPr id="3714" name="Google Shape;3714;p6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6" name="Google Shape;3716;p68"/>
          <p:cNvGrpSpPr/>
          <p:nvPr/>
        </p:nvGrpSpPr>
        <p:grpSpPr>
          <a:xfrm>
            <a:off x="4711569" y="2809692"/>
            <a:ext cx="892956" cy="74460"/>
            <a:chOff x="3980086" y="2804397"/>
            <a:chExt cx="1227600" cy="66900"/>
          </a:xfrm>
        </p:grpSpPr>
        <p:sp>
          <p:nvSpPr>
            <p:cNvPr id="3717" name="Google Shape;3717;p6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68"/>
          <p:cNvGrpSpPr/>
          <p:nvPr/>
        </p:nvGrpSpPr>
        <p:grpSpPr>
          <a:xfrm>
            <a:off x="3344661" y="3168575"/>
            <a:ext cx="2363244" cy="1005943"/>
            <a:chOff x="3358415" y="3361302"/>
            <a:chExt cx="2363244" cy="1024695"/>
          </a:xfrm>
        </p:grpSpPr>
        <p:grpSp>
          <p:nvGrpSpPr>
            <p:cNvPr id="3720" name="Google Shape;3720;p68"/>
            <p:cNvGrpSpPr/>
            <p:nvPr/>
          </p:nvGrpSpPr>
          <p:grpSpPr>
            <a:xfrm>
              <a:off x="3358415" y="3361302"/>
              <a:ext cx="441300" cy="1024695"/>
              <a:chOff x="3358415" y="3361302"/>
              <a:chExt cx="441300" cy="1024695"/>
            </a:xfrm>
          </p:grpSpPr>
          <p:sp>
            <p:nvSpPr>
              <p:cNvPr id="3721" name="Google Shape;3721;p68"/>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8"/>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8"/>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8"/>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8"/>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8"/>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7" name="Google Shape;3727;p68"/>
            <p:cNvGrpSpPr/>
            <p:nvPr/>
          </p:nvGrpSpPr>
          <p:grpSpPr>
            <a:xfrm>
              <a:off x="3838901" y="3361302"/>
              <a:ext cx="441300" cy="1024695"/>
              <a:chOff x="3838901" y="3361302"/>
              <a:chExt cx="441300" cy="1024695"/>
            </a:xfrm>
          </p:grpSpPr>
          <p:sp>
            <p:nvSpPr>
              <p:cNvPr id="3728" name="Google Shape;3728;p68"/>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8"/>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8"/>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8"/>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8"/>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8"/>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68"/>
            <p:cNvGrpSpPr/>
            <p:nvPr/>
          </p:nvGrpSpPr>
          <p:grpSpPr>
            <a:xfrm>
              <a:off x="4319387" y="3361302"/>
              <a:ext cx="441300" cy="1024695"/>
              <a:chOff x="4319387" y="3361302"/>
              <a:chExt cx="441300" cy="1024695"/>
            </a:xfrm>
          </p:grpSpPr>
          <p:sp>
            <p:nvSpPr>
              <p:cNvPr id="3735" name="Google Shape;3735;p68"/>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8"/>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8"/>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8"/>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8"/>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8"/>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1" name="Google Shape;3741;p68"/>
            <p:cNvGrpSpPr/>
            <p:nvPr/>
          </p:nvGrpSpPr>
          <p:grpSpPr>
            <a:xfrm>
              <a:off x="4799873" y="3361302"/>
              <a:ext cx="441300" cy="1024695"/>
              <a:chOff x="4799873" y="3361302"/>
              <a:chExt cx="441300" cy="1024695"/>
            </a:xfrm>
          </p:grpSpPr>
          <p:sp>
            <p:nvSpPr>
              <p:cNvPr id="3742" name="Google Shape;3742;p68"/>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8"/>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8"/>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8"/>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8"/>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8"/>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8" name="Google Shape;3748;p68"/>
            <p:cNvGrpSpPr/>
            <p:nvPr/>
          </p:nvGrpSpPr>
          <p:grpSpPr>
            <a:xfrm>
              <a:off x="5280360" y="3361302"/>
              <a:ext cx="441300" cy="1024695"/>
              <a:chOff x="5280360" y="3361302"/>
              <a:chExt cx="441300" cy="1024695"/>
            </a:xfrm>
          </p:grpSpPr>
          <p:sp>
            <p:nvSpPr>
              <p:cNvPr id="3749" name="Google Shape;3749;p68"/>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8"/>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8"/>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8"/>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8"/>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8"/>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755" name="Google Shape;3755;p68"/>
          <p:cNvGraphicFramePr/>
          <p:nvPr/>
        </p:nvGraphicFramePr>
        <p:xfrm>
          <a:off x="711088" y="2130461"/>
          <a:ext cx="3000000" cy="3000000"/>
        </p:xfrm>
        <a:graphic>
          <a:graphicData uri="http://schemas.openxmlformats.org/drawingml/2006/table">
            <a:tbl>
              <a:tblPr>
                <a:noFill/>
                <a:tableStyleId>{3AD833EF-87F3-4CEA-83B5-B328385EDD78}</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756" name="Google Shape;3756;p68"/>
          <p:cNvGrpSpPr/>
          <p:nvPr/>
        </p:nvGrpSpPr>
        <p:grpSpPr>
          <a:xfrm>
            <a:off x="712613" y="3180186"/>
            <a:ext cx="2403614" cy="1005900"/>
            <a:chOff x="726450" y="3372825"/>
            <a:chExt cx="2403614" cy="1005900"/>
          </a:xfrm>
        </p:grpSpPr>
        <p:grpSp>
          <p:nvGrpSpPr>
            <p:cNvPr id="3757" name="Google Shape;3757;p68"/>
            <p:cNvGrpSpPr/>
            <p:nvPr/>
          </p:nvGrpSpPr>
          <p:grpSpPr>
            <a:xfrm>
              <a:off x="726450" y="3696000"/>
              <a:ext cx="2403614" cy="500898"/>
              <a:chOff x="726450" y="3696000"/>
              <a:chExt cx="2403614" cy="500898"/>
            </a:xfrm>
          </p:grpSpPr>
          <p:sp>
            <p:nvSpPr>
              <p:cNvPr id="3758" name="Google Shape;3758;p68"/>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59" name="Google Shape;3759;p68"/>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760" name="Google Shape;3760;p68"/>
            <p:cNvGrpSpPr/>
            <p:nvPr/>
          </p:nvGrpSpPr>
          <p:grpSpPr>
            <a:xfrm>
              <a:off x="1348050" y="3372825"/>
              <a:ext cx="1720425" cy="1005900"/>
              <a:chOff x="1348050" y="3372825"/>
              <a:chExt cx="1720425" cy="1005900"/>
            </a:xfrm>
          </p:grpSpPr>
          <p:sp>
            <p:nvSpPr>
              <p:cNvPr id="3761" name="Google Shape;3761;p6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62" name="Google Shape;3762;p6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63" name="Google Shape;3763;p6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64" name="Google Shape;3764;p6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65" name="Google Shape;3765;p6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766" name="Google Shape;3766;p68"/>
            <p:cNvGrpSpPr/>
            <p:nvPr/>
          </p:nvGrpSpPr>
          <p:grpSpPr>
            <a:xfrm>
              <a:off x="1455707" y="3731058"/>
              <a:ext cx="1491150" cy="417657"/>
              <a:chOff x="1455707" y="3731058"/>
              <a:chExt cx="1491150" cy="417657"/>
            </a:xfrm>
          </p:grpSpPr>
          <p:grpSp>
            <p:nvGrpSpPr>
              <p:cNvPr id="3767" name="Google Shape;3767;p68"/>
              <p:cNvGrpSpPr/>
              <p:nvPr/>
            </p:nvGrpSpPr>
            <p:grpSpPr>
              <a:xfrm>
                <a:off x="1472938" y="3745828"/>
                <a:ext cx="72126" cy="53788"/>
                <a:chOff x="1472938" y="3745828"/>
                <a:chExt cx="72126" cy="53788"/>
              </a:xfrm>
            </p:grpSpPr>
            <p:sp>
              <p:nvSpPr>
                <p:cNvPr id="3768" name="Google Shape;3768;p6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68"/>
              <p:cNvGrpSpPr/>
              <p:nvPr/>
            </p:nvGrpSpPr>
            <p:grpSpPr>
              <a:xfrm>
                <a:off x="1819181" y="4089633"/>
                <a:ext cx="72126" cy="53788"/>
                <a:chOff x="1819181" y="4089633"/>
                <a:chExt cx="72126" cy="53788"/>
              </a:xfrm>
            </p:grpSpPr>
            <p:sp>
              <p:nvSpPr>
                <p:cNvPr id="3771" name="Google Shape;3771;p6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68"/>
              <p:cNvGrpSpPr/>
              <p:nvPr/>
            </p:nvGrpSpPr>
            <p:grpSpPr>
              <a:xfrm>
                <a:off x="1455707" y="4084171"/>
                <a:ext cx="64321" cy="64544"/>
                <a:chOff x="1455707" y="4084171"/>
                <a:chExt cx="64321" cy="64544"/>
              </a:xfrm>
            </p:grpSpPr>
            <p:sp>
              <p:nvSpPr>
                <p:cNvPr id="3774" name="Google Shape;3774;p6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6" name="Google Shape;3776;p68"/>
              <p:cNvGrpSpPr/>
              <p:nvPr/>
            </p:nvGrpSpPr>
            <p:grpSpPr>
              <a:xfrm>
                <a:off x="1818610" y="3731058"/>
                <a:ext cx="64321" cy="64544"/>
                <a:chOff x="1818610" y="3731058"/>
                <a:chExt cx="64321" cy="64544"/>
              </a:xfrm>
            </p:grpSpPr>
            <p:sp>
              <p:nvSpPr>
                <p:cNvPr id="3777" name="Google Shape;3777;p6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9" name="Google Shape;3779;p68"/>
              <p:cNvGrpSpPr/>
              <p:nvPr/>
            </p:nvGrpSpPr>
            <p:grpSpPr>
              <a:xfrm>
                <a:off x="2172491" y="4089633"/>
                <a:ext cx="72126" cy="53788"/>
                <a:chOff x="2172491" y="4089633"/>
                <a:chExt cx="72126" cy="53788"/>
              </a:xfrm>
            </p:grpSpPr>
            <p:sp>
              <p:nvSpPr>
                <p:cNvPr id="3780" name="Google Shape;3780;p6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2" name="Google Shape;3782;p68"/>
              <p:cNvGrpSpPr/>
              <p:nvPr/>
            </p:nvGrpSpPr>
            <p:grpSpPr>
              <a:xfrm>
                <a:off x="2171920" y="3731058"/>
                <a:ext cx="64321" cy="64544"/>
                <a:chOff x="2171920" y="3731058"/>
                <a:chExt cx="64321" cy="64544"/>
              </a:xfrm>
            </p:grpSpPr>
            <p:sp>
              <p:nvSpPr>
                <p:cNvPr id="3783" name="Google Shape;3783;p6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68"/>
              <p:cNvGrpSpPr/>
              <p:nvPr/>
            </p:nvGrpSpPr>
            <p:grpSpPr>
              <a:xfrm>
                <a:off x="2874730" y="3745828"/>
                <a:ext cx="72126" cy="53788"/>
                <a:chOff x="2874730" y="3745828"/>
                <a:chExt cx="72126" cy="53788"/>
              </a:xfrm>
            </p:grpSpPr>
            <p:sp>
              <p:nvSpPr>
                <p:cNvPr id="3786" name="Google Shape;3786;p6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68"/>
              <p:cNvGrpSpPr/>
              <p:nvPr/>
            </p:nvGrpSpPr>
            <p:grpSpPr>
              <a:xfrm>
                <a:off x="2878589" y="4081481"/>
                <a:ext cx="64321" cy="64544"/>
                <a:chOff x="2878589" y="4081481"/>
                <a:chExt cx="64321" cy="64544"/>
              </a:xfrm>
            </p:grpSpPr>
            <p:sp>
              <p:nvSpPr>
                <p:cNvPr id="3789" name="Google Shape;3789;p6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68"/>
              <p:cNvGrpSpPr/>
              <p:nvPr/>
            </p:nvGrpSpPr>
            <p:grpSpPr>
              <a:xfrm>
                <a:off x="2525796" y="4089633"/>
                <a:ext cx="72126" cy="53788"/>
                <a:chOff x="2525796" y="4089633"/>
                <a:chExt cx="72126" cy="53788"/>
              </a:xfrm>
            </p:grpSpPr>
            <p:sp>
              <p:nvSpPr>
                <p:cNvPr id="3792" name="Google Shape;3792;p6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68"/>
              <p:cNvGrpSpPr/>
              <p:nvPr/>
            </p:nvGrpSpPr>
            <p:grpSpPr>
              <a:xfrm>
                <a:off x="2525225" y="3731058"/>
                <a:ext cx="64321" cy="64544"/>
                <a:chOff x="2525225" y="3731058"/>
                <a:chExt cx="64321" cy="64544"/>
              </a:xfrm>
            </p:grpSpPr>
            <p:sp>
              <p:nvSpPr>
                <p:cNvPr id="3795" name="Google Shape;3795;p6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0" name="Shape 3800"/>
        <p:cNvGrpSpPr/>
        <p:nvPr/>
      </p:nvGrpSpPr>
      <p:grpSpPr>
        <a:xfrm>
          <a:off x="0" y="0"/>
          <a:ext cx="0" cy="0"/>
          <a:chOff x="0" y="0"/>
          <a:chExt cx="0" cy="0"/>
        </a:xfrm>
      </p:grpSpPr>
      <p:grpSp>
        <p:nvGrpSpPr>
          <p:cNvPr id="3801" name="Google Shape;3801;p69"/>
          <p:cNvGrpSpPr/>
          <p:nvPr/>
        </p:nvGrpSpPr>
        <p:grpSpPr>
          <a:xfrm>
            <a:off x="5780153" y="1859606"/>
            <a:ext cx="671400" cy="674856"/>
            <a:chOff x="5780148" y="1859605"/>
            <a:chExt cx="671400" cy="674856"/>
          </a:xfrm>
        </p:grpSpPr>
        <p:sp>
          <p:nvSpPr>
            <p:cNvPr id="3802" name="Google Shape;3802;p69"/>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9"/>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9"/>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9"/>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69"/>
          <p:cNvGrpSpPr/>
          <p:nvPr/>
        </p:nvGrpSpPr>
        <p:grpSpPr>
          <a:xfrm>
            <a:off x="716996" y="971307"/>
            <a:ext cx="845921" cy="690752"/>
            <a:chOff x="732428" y="1198513"/>
            <a:chExt cx="845921" cy="690752"/>
          </a:xfrm>
        </p:grpSpPr>
        <p:grpSp>
          <p:nvGrpSpPr>
            <p:cNvPr id="3807" name="Google Shape;3807;p69"/>
            <p:cNvGrpSpPr/>
            <p:nvPr/>
          </p:nvGrpSpPr>
          <p:grpSpPr>
            <a:xfrm>
              <a:off x="823030" y="1198513"/>
              <a:ext cx="755319" cy="690752"/>
              <a:chOff x="823030" y="1198513"/>
              <a:chExt cx="755319" cy="690752"/>
            </a:xfrm>
          </p:grpSpPr>
          <p:sp>
            <p:nvSpPr>
              <p:cNvPr id="3808" name="Google Shape;3808;p6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69"/>
            <p:cNvGrpSpPr/>
            <p:nvPr/>
          </p:nvGrpSpPr>
          <p:grpSpPr>
            <a:xfrm>
              <a:off x="732428" y="1239937"/>
              <a:ext cx="739912" cy="607886"/>
              <a:chOff x="732428" y="1239937"/>
              <a:chExt cx="739912" cy="607886"/>
            </a:xfrm>
          </p:grpSpPr>
          <p:sp>
            <p:nvSpPr>
              <p:cNvPr id="3811" name="Google Shape;3811;p6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3" name="Google Shape;3813;p69"/>
            <p:cNvGrpSpPr/>
            <p:nvPr/>
          </p:nvGrpSpPr>
          <p:grpSpPr>
            <a:xfrm>
              <a:off x="732428" y="1277018"/>
              <a:ext cx="702832" cy="533758"/>
              <a:chOff x="732428" y="1277018"/>
              <a:chExt cx="702832" cy="533758"/>
            </a:xfrm>
          </p:grpSpPr>
          <p:sp>
            <p:nvSpPr>
              <p:cNvPr id="3814" name="Google Shape;3814;p6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69"/>
            <p:cNvGrpSpPr/>
            <p:nvPr/>
          </p:nvGrpSpPr>
          <p:grpSpPr>
            <a:xfrm>
              <a:off x="931170" y="1306653"/>
              <a:ext cx="647179" cy="474455"/>
              <a:chOff x="931170" y="1306653"/>
              <a:chExt cx="647179" cy="474455"/>
            </a:xfrm>
          </p:grpSpPr>
          <p:sp>
            <p:nvSpPr>
              <p:cNvPr id="3817" name="Google Shape;3817;p6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9" name="Google Shape;3819;p6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69"/>
          <p:cNvGrpSpPr/>
          <p:nvPr/>
        </p:nvGrpSpPr>
        <p:grpSpPr>
          <a:xfrm>
            <a:off x="3948605" y="971313"/>
            <a:ext cx="634656" cy="699982"/>
            <a:chOff x="5985650" y="2860025"/>
            <a:chExt cx="1396075" cy="1539775"/>
          </a:xfrm>
        </p:grpSpPr>
        <p:sp>
          <p:nvSpPr>
            <p:cNvPr id="3821" name="Google Shape;3821;p6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69"/>
          <p:cNvGrpSpPr/>
          <p:nvPr/>
        </p:nvGrpSpPr>
        <p:grpSpPr>
          <a:xfrm>
            <a:off x="4704254" y="971307"/>
            <a:ext cx="725845" cy="699975"/>
            <a:chOff x="4249973" y="1201875"/>
            <a:chExt cx="1958568" cy="1888762"/>
          </a:xfrm>
        </p:grpSpPr>
        <p:sp>
          <p:nvSpPr>
            <p:cNvPr id="3854" name="Google Shape;3854;p6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5" name="Google Shape;3855;p69"/>
            <p:cNvGrpSpPr/>
            <p:nvPr/>
          </p:nvGrpSpPr>
          <p:grpSpPr>
            <a:xfrm>
              <a:off x="5853086" y="1789142"/>
              <a:ext cx="355454" cy="1048099"/>
              <a:chOff x="5576108" y="2016725"/>
              <a:chExt cx="565200" cy="1666560"/>
            </a:xfrm>
          </p:grpSpPr>
          <p:sp>
            <p:nvSpPr>
              <p:cNvPr id="3856" name="Google Shape;3856;p69"/>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57" name="Google Shape;3857;p6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69"/>
            <p:cNvGrpSpPr/>
            <p:nvPr/>
          </p:nvGrpSpPr>
          <p:grpSpPr>
            <a:xfrm>
              <a:off x="4869455" y="2691676"/>
              <a:ext cx="1013897" cy="398961"/>
              <a:chOff x="4012057" y="3451825"/>
              <a:chExt cx="1612175" cy="634379"/>
            </a:xfrm>
          </p:grpSpPr>
          <p:sp>
            <p:nvSpPr>
              <p:cNvPr id="3859" name="Google Shape;3859;p69"/>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60" name="Google Shape;3860;p6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1" name="Google Shape;3861;p69"/>
            <p:cNvGrpSpPr/>
            <p:nvPr/>
          </p:nvGrpSpPr>
          <p:grpSpPr>
            <a:xfrm>
              <a:off x="4276937" y="2155961"/>
              <a:ext cx="651965" cy="891358"/>
              <a:chOff x="3069908" y="2599997"/>
              <a:chExt cx="1036675" cy="1417328"/>
            </a:xfrm>
          </p:grpSpPr>
          <p:sp>
            <p:nvSpPr>
              <p:cNvPr id="3862" name="Google Shape;3862;p69"/>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63" name="Google Shape;3863;p6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69"/>
            <p:cNvGrpSpPr/>
            <p:nvPr/>
          </p:nvGrpSpPr>
          <p:grpSpPr>
            <a:xfrm>
              <a:off x="5054918" y="1201875"/>
              <a:ext cx="999548" cy="602711"/>
              <a:chOff x="4306958" y="1082925"/>
              <a:chExt cx="1589359" cy="958358"/>
            </a:xfrm>
          </p:grpSpPr>
          <p:sp>
            <p:nvSpPr>
              <p:cNvPr id="3865" name="Google Shape;3865;p69"/>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66" name="Google Shape;3866;p6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69"/>
            <p:cNvGrpSpPr/>
            <p:nvPr/>
          </p:nvGrpSpPr>
          <p:grpSpPr>
            <a:xfrm>
              <a:off x="4249973" y="1303451"/>
              <a:ext cx="799317" cy="841334"/>
              <a:chOff x="3027033" y="1244439"/>
              <a:chExt cx="1270977" cy="1337786"/>
            </a:xfrm>
          </p:grpSpPr>
          <p:sp>
            <p:nvSpPr>
              <p:cNvPr id="3868" name="Google Shape;3868;p69"/>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69" name="Google Shape;3869;p6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0" name="Google Shape;3870;p69"/>
          <p:cNvGrpSpPr/>
          <p:nvPr/>
        </p:nvGrpSpPr>
        <p:grpSpPr>
          <a:xfrm>
            <a:off x="4057119" y="1858087"/>
            <a:ext cx="750769" cy="683784"/>
            <a:chOff x="4204684" y="2104422"/>
            <a:chExt cx="699822" cy="637382"/>
          </a:xfrm>
        </p:grpSpPr>
        <p:grpSp>
          <p:nvGrpSpPr>
            <p:cNvPr id="3871" name="Google Shape;3871;p69"/>
            <p:cNvGrpSpPr/>
            <p:nvPr/>
          </p:nvGrpSpPr>
          <p:grpSpPr>
            <a:xfrm>
              <a:off x="4204684" y="2430067"/>
              <a:ext cx="342957" cy="311738"/>
              <a:chOff x="4204684" y="2430067"/>
              <a:chExt cx="342957" cy="311738"/>
            </a:xfrm>
          </p:grpSpPr>
          <p:sp>
            <p:nvSpPr>
              <p:cNvPr id="3872" name="Google Shape;3872;p6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69"/>
            <p:cNvGrpSpPr/>
            <p:nvPr/>
          </p:nvGrpSpPr>
          <p:grpSpPr>
            <a:xfrm>
              <a:off x="4561586" y="2430067"/>
              <a:ext cx="342920" cy="311738"/>
              <a:chOff x="4561586" y="2430067"/>
              <a:chExt cx="342920" cy="311738"/>
            </a:xfrm>
          </p:grpSpPr>
          <p:sp>
            <p:nvSpPr>
              <p:cNvPr id="3875" name="Google Shape;3875;p6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69"/>
            <p:cNvGrpSpPr/>
            <p:nvPr/>
          </p:nvGrpSpPr>
          <p:grpSpPr>
            <a:xfrm>
              <a:off x="4561586" y="2104422"/>
              <a:ext cx="342920" cy="311738"/>
              <a:chOff x="4561586" y="2104422"/>
              <a:chExt cx="342920" cy="311738"/>
            </a:xfrm>
          </p:grpSpPr>
          <p:sp>
            <p:nvSpPr>
              <p:cNvPr id="3878" name="Google Shape;3878;p6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69"/>
            <p:cNvGrpSpPr/>
            <p:nvPr/>
          </p:nvGrpSpPr>
          <p:grpSpPr>
            <a:xfrm>
              <a:off x="4204684" y="2104422"/>
              <a:ext cx="342957" cy="311664"/>
              <a:chOff x="4204684" y="2104422"/>
              <a:chExt cx="342957" cy="311664"/>
            </a:xfrm>
          </p:grpSpPr>
          <p:sp>
            <p:nvSpPr>
              <p:cNvPr id="3881" name="Google Shape;3881;p6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3" name="Google Shape;3883;p69"/>
          <p:cNvGrpSpPr/>
          <p:nvPr/>
        </p:nvGrpSpPr>
        <p:grpSpPr>
          <a:xfrm>
            <a:off x="5521552" y="971301"/>
            <a:ext cx="660591" cy="688867"/>
            <a:chOff x="5830645" y="1267368"/>
            <a:chExt cx="530340" cy="553040"/>
          </a:xfrm>
        </p:grpSpPr>
        <p:sp>
          <p:nvSpPr>
            <p:cNvPr id="3884" name="Google Shape;3884;p6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5" name="Google Shape;3885;p69"/>
            <p:cNvGrpSpPr/>
            <p:nvPr/>
          </p:nvGrpSpPr>
          <p:grpSpPr>
            <a:xfrm>
              <a:off x="5830645" y="1267368"/>
              <a:ext cx="259743" cy="269909"/>
              <a:chOff x="5830645" y="1267368"/>
              <a:chExt cx="259743" cy="269909"/>
            </a:xfrm>
          </p:grpSpPr>
          <p:sp>
            <p:nvSpPr>
              <p:cNvPr id="3886" name="Google Shape;3886;p6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8" name="Google Shape;3888;p69"/>
            <p:cNvGrpSpPr/>
            <p:nvPr/>
          </p:nvGrpSpPr>
          <p:grpSpPr>
            <a:xfrm>
              <a:off x="6101293" y="1267368"/>
              <a:ext cx="259692" cy="269909"/>
              <a:chOff x="6101293" y="1267368"/>
              <a:chExt cx="259692" cy="269909"/>
            </a:xfrm>
          </p:grpSpPr>
          <p:sp>
            <p:nvSpPr>
              <p:cNvPr id="3889" name="Google Shape;3889;p6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1" name="Google Shape;3891;p69"/>
            <p:cNvGrpSpPr/>
            <p:nvPr/>
          </p:nvGrpSpPr>
          <p:grpSpPr>
            <a:xfrm>
              <a:off x="5830645" y="1550500"/>
              <a:ext cx="259692" cy="269909"/>
              <a:chOff x="5830645" y="1550500"/>
              <a:chExt cx="259692" cy="269909"/>
            </a:xfrm>
          </p:grpSpPr>
          <p:sp>
            <p:nvSpPr>
              <p:cNvPr id="3892" name="Google Shape;3892;p6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4" name="Google Shape;3894;p69"/>
            <p:cNvGrpSpPr/>
            <p:nvPr/>
          </p:nvGrpSpPr>
          <p:grpSpPr>
            <a:xfrm>
              <a:off x="6101293" y="1550500"/>
              <a:ext cx="259692" cy="269909"/>
              <a:chOff x="6101293" y="1550500"/>
              <a:chExt cx="259692" cy="269909"/>
            </a:xfrm>
          </p:grpSpPr>
          <p:sp>
            <p:nvSpPr>
              <p:cNvPr id="3895" name="Google Shape;3895;p6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7" name="Google Shape;3897;p69"/>
          <p:cNvGrpSpPr/>
          <p:nvPr/>
        </p:nvGrpSpPr>
        <p:grpSpPr>
          <a:xfrm>
            <a:off x="723705" y="1861761"/>
            <a:ext cx="697154" cy="679574"/>
            <a:chOff x="2679875" y="2361475"/>
            <a:chExt cx="780425" cy="760575"/>
          </a:xfrm>
        </p:grpSpPr>
        <p:sp>
          <p:nvSpPr>
            <p:cNvPr id="3898" name="Google Shape;3898;p6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69"/>
          <p:cNvGrpSpPr/>
          <p:nvPr/>
        </p:nvGrpSpPr>
        <p:grpSpPr>
          <a:xfrm>
            <a:off x="3122864" y="971353"/>
            <a:ext cx="735829" cy="684547"/>
            <a:chOff x="3351965" y="1148808"/>
            <a:chExt cx="750770" cy="698375"/>
          </a:xfrm>
        </p:grpSpPr>
        <p:grpSp>
          <p:nvGrpSpPr>
            <p:cNvPr id="3905" name="Google Shape;3905;p69"/>
            <p:cNvGrpSpPr/>
            <p:nvPr/>
          </p:nvGrpSpPr>
          <p:grpSpPr>
            <a:xfrm>
              <a:off x="3586796" y="1148808"/>
              <a:ext cx="294857" cy="286830"/>
              <a:chOff x="3750225" y="1774000"/>
              <a:chExt cx="149575" cy="145525"/>
            </a:xfrm>
          </p:grpSpPr>
          <p:sp>
            <p:nvSpPr>
              <p:cNvPr id="3906" name="Google Shape;3906;p6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69"/>
            <p:cNvGrpSpPr/>
            <p:nvPr/>
          </p:nvGrpSpPr>
          <p:grpSpPr>
            <a:xfrm>
              <a:off x="3779245" y="1375768"/>
              <a:ext cx="323490" cy="286978"/>
              <a:chOff x="3847850" y="1889150"/>
              <a:chExt cx="164100" cy="145600"/>
            </a:xfrm>
          </p:grpSpPr>
          <p:sp>
            <p:nvSpPr>
              <p:cNvPr id="3909" name="Google Shape;3909;p6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69"/>
            <p:cNvGrpSpPr/>
            <p:nvPr/>
          </p:nvGrpSpPr>
          <p:grpSpPr>
            <a:xfrm>
              <a:off x="3351965" y="1330435"/>
              <a:ext cx="295449" cy="285401"/>
              <a:chOff x="3631100" y="1866150"/>
              <a:chExt cx="149875" cy="144800"/>
            </a:xfrm>
          </p:grpSpPr>
          <p:sp>
            <p:nvSpPr>
              <p:cNvPr id="3912" name="Google Shape;3912;p6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69"/>
            <p:cNvGrpSpPr/>
            <p:nvPr/>
          </p:nvGrpSpPr>
          <p:grpSpPr>
            <a:xfrm>
              <a:off x="3548208" y="1560352"/>
              <a:ext cx="294808" cy="286830"/>
              <a:chOff x="3730650" y="1982800"/>
              <a:chExt cx="149550" cy="145525"/>
            </a:xfrm>
          </p:grpSpPr>
          <p:sp>
            <p:nvSpPr>
              <p:cNvPr id="3915" name="Google Shape;3915;p6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7" name="Google Shape;3917;p69"/>
          <p:cNvGrpSpPr/>
          <p:nvPr/>
        </p:nvGrpSpPr>
        <p:grpSpPr>
          <a:xfrm>
            <a:off x="7624517" y="971307"/>
            <a:ext cx="804565" cy="677795"/>
            <a:chOff x="7636443" y="1204988"/>
            <a:chExt cx="804565" cy="677795"/>
          </a:xfrm>
        </p:grpSpPr>
        <p:grpSp>
          <p:nvGrpSpPr>
            <p:cNvPr id="3918" name="Google Shape;3918;p69"/>
            <p:cNvGrpSpPr/>
            <p:nvPr/>
          </p:nvGrpSpPr>
          <p:grpSpPr>
            <a:xfrm>
              <a:off x="7636443" y="1509705"/>
              <a:ext cx="804565" cy="373078"/>
              <a:chOff x="7636443" y="1509705"/>
              <a:chExt cx="804565" cy="373078"/>
            </a:xfrm>
          </p:grpSpPr>
          <p:sp>
            <p:nvSpPr>
              <p:cNvPr id="3919" name="Google Shape;3919;p6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1" name="Google Shape;3921;p69"/>
            <p:cNvGrpSpPr/>
            <p:nvPr/>
          </p:nvGrpSpPr>
          <p:grpSpPr>
            <a:xfrm>
              <a:off x="7636443" y="1408133"/>
              <a:ext cx="804565" cy="373078"/>
              <a:chOff x="7636443" y="1408133"/>
              <a:chExt cx="804565" cy="373078"/>
            </a:xfrm>
          </p:grpSpPr>
          <p:sp>
            <p:nvSpPr>
              <p:cNvPr id="3922" name="Google Shape;3922;p6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4" name="Google Shape;3924;p69"/>
            <p:cNvGrpSpPr/>
            <p:nvPr/>
          </p:nvGrpSpPr>
          <p:grpSpPr>
            <a:xfrm>
              <a:off x="7636443" y="1306560"/>
              <a:ext cx="804565" cy="373078"/>
              <a:chOff x="7636443" y="1306560"/>
              <a:chExt cx="804565" cy="373078"/>
            </a:xfrm>
          </p:grpSpPr>
          <p:sp>
            <p:nvSpPr>
              <p:cNvPr id="3925" name="Google Shape;3925;p6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7" name="Google Shape;3927;p69"/>
            <p:cNvGrpSpPr/>
            <p:nvPr/>
          </p:nvGrpSpPr>
          <p:grpSpPr>
            <a:xfrm>
              <a:off x="7636443" y="1204988"/>
              <a:ext cx="804565" cy="373078"/>
              <a:chOff x="7636443" y="1204988"/>
              <a:chExt cx="804565" cy="373078"/>
            </a:xfrm>
          </p:grpSpPr>
          <p:sp>
            <p:nvSpPr>
              <p:cNvPr id="3928" name="Google Shape;3928;p6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0" name="Google Shape;3930;p69"/>
          <p:cNvGrpSpPr/>
          <p:nvPr/>
        </p:nvGrpSpPr>
        <p:grpSpPr>
          <a:xfrm>
            <a:off x="4963363" y="1878721"/>
            <a:ext cx="661339" cy="661188"/>
            <a:chOff x="3990000" y="975400"/>
            <a:chExt cx="3934200" cy="3933300"/>
          </a:xfrm>
        </p:grpSpPr>
        <p:sp>
          <p:nvSpPr>
            <p:cNvPr id="3931" name="Google Shape;3931;p69"/>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9"/>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9"/>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9"/>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69"/>
          <p:cNvGrpSpPr/>
          <p:nvPr/>
        </p:nvGrpSpPr>
        <p:grpSpPr>
          <a:xfrm>
            <a:off x="6607011" y="1857359"/>
            <a:ext cx="868881" cy="684241"/>
            <a:chOff x="6598259" y="2078634"/>
            <a:chExt cx="868881" cy="684241"/>
          </a:xfrm>
        </p:grpSpPr>
        <p:sp>
          <p:nvSpPr>
            <p:cNvPr id="3936" name="Google Shape;3936;p6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2" name="Google Shape;3942;p69"/>
            <p:cNvGrpSpPr/>
            <p:nvPr/>
          </p:nvGrpSpPr>
          <p:grpSpPr>
            <a:xfrm>
              <a:off x="6808175" y="2078634"/>
              <a:ext cx="452229" cy="684241"/>
              <a:chOff x="6808175" y="2078634"/>
              <a:chExt cx="452229" cy="684241"/>
            </a:xfrm>
          </p:grpSpPr>
          <p:sp>
            <p:nvSpPr>
              <p:cNvPr id="3943" name="Google Shape;3943;p6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9" name="Google Shape;3949;p69"/>
              <p:cNvGrpSpPr/>
              <p:nvPr/>
            </p:nvGrpSpPr>
            <p:grpSpPr>
              <a:xfrm>
                <a:off x="6821586" y="2078634"/>
                <a:ext cx="426871" cy="684241"/>
                <a:chOff x="6821586" y="2078634"/>
                <a:chExt cx="426871" cy="684241"/>
              </a:xfrm>
            </p:grpSpPr>
            <p:grpSp>
              <p:nvGrpSpPr>
                <p:cNvPr id="3950" name="Google Shape;3950;p69"/>
                <p:cNvGrpSpPr/>
                <p:nvPr/>
              </p:nvGrpSpPr>
              <p:grpSpPr>
                <a:xfrm>
                  <a:off x="6821586" y="2078634"/>
                  <a:ext cx="426871" cy="684241"/>
                  <a:chOff x="6821586" y="2078634"/>
                  <a:chExt cx="426871" cy="684241"/>
                </a:xfrm>
              </p:grpSpPr>
              <p:sp>
                <p:nvSpPr>
                  <p:cNvPr id="3951" name="Google Shape;3951;p6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0" name="Google Shape;3970;p6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76" name="Google Shape;3976;p69"/>
          <p:cNvGrpSpPr/>
          <p:nvPr/>
        </p:nvGrpSpPr>
        <p:grpSpPr>
          <a:xfrm>
            <a:off x="716994" y="3531369"/>
            <a:ext cx="1340789" cy="640830"/>
            <a:chOff x="238125" y="1151100"/>
            <a:chExt cx="7139450" cy="3412300"/>
          </a:xfrm>
        </p:grpSpPr>
        <p:sp>
          <p:nvSpPr>
            <p:cNvPr id="3977" name="Google Shape;3977;p6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69"/>
          <p:cNvGrpSpPr/>
          <p:nvPr/>
        </p:nvGrpSpPr>
        <p:grpSpPr>
          <a:xfrm>
            <a:off x="5584217" y="2734650"/>
            <a:ext cx="985357" cy="585764"/>
            <a:chOff x="5145061" y="2881789"/>
            <a:chExt cx="1107641" cy="658458"/>
          </a:xfrm>
        </p:grpSpPr>
        <p:grpSp>
          <p:nvGrpSpPr>
            <p:cNvPr id="3990" name="Google Shape;3990;p69"/>
            <p:cNvGrpSpPr/>
            <p:nvPr/>
          </p:nvGrpSpPr>
          <p:grpSpPr>
            <a:xfrm>
              <a:off x="5722989" y="3244587"/>
              <a:ext cx="529713" cy="295659"/>
              <a:chOff x="5722989" y="3244587"/>
              <a:chExt cx="529713" cy="295659"/>
            </a:xfrm>
          </p:grpSpPr>
          <p:sp>
            <p:nvSpPr>
              <p:cNvPr id="3991" name="Google Shape;3991;p6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92" name="Google Shape;3992;p6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93" name="Google Shape;3993;p69"/>
            <p:cNvGrpSpPr/>
            <p:nvPr/>
          </p:nvGrpSpPr>
          <p:grpSpPr>
            <a:xfrm>
              <a:off x="5145061" y="3244587"/>
              <a:ext cx="536807" cy="295659"/>
              <a:chOff x="5145061" y="3244587"/>
              <a:chExt cx="536807" cy="295659"/>
            </a:xfrm>
          </p:grpSpPr>
          <p:sp>
            <p:nvSpPr>
              <p:cNvPr id="3994" name="Google Shape;3994;p6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95" name="Google Shape;3995;p6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96" name="Google Shape;3996;p69"/>
            <p:cNvGrpSpPr/>
            <p:nvPr/>
          </p:nvGrpSpPr>
          <p:grpSpPr>
            <a:xfrm>
              <a:off x="5341327" y="2898245"/>
              <a:ext cx="532309" cy="614891"/>
              <a:chOff x="5341327" y="2898245"/>
              <a:chExt cx="532309" cy="614891"/>
            </a:xfrm>
          </p:grpSpPr>
          <p:sp>
            <p:nvSpPr>
              <p:cNvPr id="3997" name="Google Shape;3997;p6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98" name="Google Shape;3998;p6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99" name="Google Shape;3999;p69"/>
            <p:cNvGrpSpPr/>
            <p:nvPr/>
          </p:nvGrpSpPr>
          <p:grpSpPr>
            <a:xfrm>
              <a:off x="5532290" y="2881789"/>
              <a:ext cx="620516" cy="305456"/>
              <a:chOff x="5532290" y="2881789"/>
              <a:chExt cx="620516" cy="305456"/>
            </a:xfrm>
          </p:grpSpPr>
          <p:sp>
            <p:nvSpPr>
              <p:cNvPr id="4000" name="Google Shape;4000;p6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01" name="Google Shape;4001;p6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002" name="Google Shape;4002;p69"/>
          <p:cNvGrpSpPr/>
          <p:nvPr/>
        </p:nvGrpSpPr>
        <p:grpSpPr>
          <a:xfrm>
            <a:off x="8163140" y="3526708"/>
            <a:ext cx="269068" cy="645491"/>
            <a:chOff x="7026852" y="3311869"/>
            <a:chExt cx="434331" cy="1041954"/>
          </a:xfrm>
        </p:grpSpPr>
        <p:sp>
          <p:nvSpPr>
            <p:cNvPr id="4003" name="Google Shape;4003;p6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69"/>
          <p:cNvGrpSpPr/>
          <p:nvPr/>
        </p:nvGrpSpPr>
        <p:grpSpPr>
          <a:xfrm>
            <a:off x="6179721" y="3565945"/>
            <a:ext cx="293882" cy="293836"/>
            <a:chOff x="4873519" y="3311869"/>
            <a:chExt cx="499374" cy="499296"/>
          </a:xfrm>
        </p:grpSpPr>
        <p:sp>
          <p:nvSpPr>
            <p:cNvPr id="4007" name="Google Shape;4007;p6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9" name="Google Shape;4009;p69"/>
          <p:cNvGrpSpPr/>
          <p:nvPr/>
        </p:nvGrpSpPr>
        <p:grpSpPr>
          <a:xfrm>
            <a:off x="6179721" y="3878317"/>
            <a:ext cx="293882" cy="293882"/>
            <a:chOff x="4873519" y="3875839"/>
            <a:chExt cx="499374" cy="499374"/>
          </a:xfrm>
        </p:grpSpPr>
        <p:sp>
          <p:nvSpPr>
            <p:cNvPr id="4010" name="Google Shape;4010;p6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2" name="Google Shape;4012;p69"/>
          <p:cNvGrpSpPr/>
          <p:nvPr/>
        </p:nvGrpSpPr>
        <p:grpSpPr>
          <a:xfrm>
            <a:off x="2410248" y="1850269"/>
            <a:ext cx="698104" cy="698208"/>
            <a:chOff x="2565073" y="2075876"/>
            <a:chExt cx="672482" cy="672518"/>
          </a:xfrm>
        </p:grpSpPr>
        <p:sp>
          <p:nvSpPr>
            <p:cNvPr id="4013" name="Google Shape;4013;p6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69"/>
          <p:cNvGrpSpPr/>
          <p:nvPr/>
        </p:nvGrpSpPr>
        <p:grpSpPr>
          <a:xfrm>
            <a:off x="5633660" y="3534870"/>
            <a:ext cx="438354" cy="637329"/>
            <a:chOff x="1697726" y="3244179"/>
            <a:chExt cx="788124" cy="1146069"/>
          </a:xfrm>
        </p:grpSpPr>
        <p:sp>
          <p:nvSpPr>
            <p:cNvPr id="4020" name="Google Shape;4020;p6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2" name="Google Shape;4022;p69"/>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3" name="Google Shape;4023;p69"/>
          <p:cNvGrpSpPr/>
          <p:nvPr/>
        </p:nvGrpSpPr>
        <p:grpSpPr>
          <a:xfrm>
            <a:off x="7634874" y="1863232"/>
            <a:ext cx="799565" cy="670282"/>
            <a:chOff x="7617850" y="2063282"/>
            <a:chExt cx="799565" cy="670282"/>
          </a:xfrm>
        </p:grpSpPr>
        <p:cxnSp>
          <p:nvCxnSpPr>
            <p:cNvPr id="4024" name="Google Shape;4024;p6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25" name="Google Shape;4025;p6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26" name="Google Shape;4026;p6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27" name="Google Shape;4027;p6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28" name="Google Shape;4028;p6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029" name="Google Shape;4029;p6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030" name="Google Shape;4030;p69"/>
            <p:cNvGrpSpPr/>
            <p:nvPr/>
          </p:nvGrpSpPr>
          <p:grpSpPr>
            <a:xfrm>
              <a:off x="7734309" y="2063282"/>
              <a:ext cx="570957" cy="620095"/>
              <a:chOff x="7734309" y="2063282"/>
              <a:chExt cx="570957" cy="620095"/>
            </a:xfrm>
          </p:grpSpPr>
          <p:grpSp>
            <p:nvGrpSpPr>
              <p:cNvPr id="4031" name="Google Shape;4031;p69"/>
              <p:cNvGrpSpPr/>
              <p:nvPr/>
            </p:nvGrpSpPr>
            <p:grpSpPr>
              <a:xfrm>
                <a:off x="8031573" y="2063282"/>
                <a:ext cx="273693" cy="620095"/>
                <a:chOff x="8031573" y="2063282"/>
                <a:chExt cx="273693" cy="620095"/>
              </a:xfrm>
            </p:grpSpPr>
            <p:sp>
              <p:nvSpPr>
                <p:cNvPr id="4032" name="Google Shape;4032;p6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69"/>
              <p:cNvGrpSpPr/>
              <p:nvPr/>
            </p:nvGrpSpPr>
            <p:grpSpPr>
              <a:xfrm flipH="1">
                <a:off x="7734309" y="2063282"/>
                <a:ext cx="273693" cy="620095"/>
                <a:chOff x="8031573" y="2063282"/>
                <a:chExt cx="273693" cy="620095"/>
              </a:xfrm>
            </p:grpSpPr>
            <p:sp>
              <p:nvSpPr>
                <p:cNvPr id="4037" name="Google Shape;4037;p6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41" name="Google Shape;4041;p69"/>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9"/>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3" name="Google Shape;4043;p69"/>
          <p:cNvGrpSpPr/>
          <p:nvPr/>
        </p:nvGrpSpPr>
        <p:grpSpPr>
          <a:xfrm>
            <a:off x="7821480" y="2716716"/>
            <a:ext cx="602567" cy="601884"/>
            <a:chOff x="1186975" y="238125"/>
            <a:chExt cx="5244275" cy="5238325"/>
          </a:xfrm>
        </p:grpSpPr>
        <p:sp>
          <p:nvSpPr>
            <p:cNvPr id="4044" name="Google Shape;4044;p6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69"/>
          <p:cNvGrpSpPr/>
          <p:nvPr/>
        </p:nvGrpSpPr>
        <p:grpSpPr>
          <a:xfrm>
            <a:off x="3264218" y="1856199"/>
            <a:ext cx="651848" cy="687338"/>
            <a:chOff x="3400515" y="2056248"/>
            <a:chExt cx="698134" cy="735987"/>
          </a:xfrm>
        </p:grpSpPr>
        <p:grpSp>
          <p:nvGrpSpPr>
            <p:cNvPr id="4049" name="Google Shape;4049;p69"/>
            <p:cNvGrpSpPr/>
            <p:nvPr/>
          </p:nvGrpSpPr>
          <p:grpSpPr>
            <a:xfrm>
              <a:off x="3400515" y="2283913"/>
              <a:ext cx="312919" cy="219900"/>
              <a:chOff x="3400515" y="2283913"/>
              <a:chExt cx="312919" cy="219900"/>
            </a:xfrm>
          </p:grpSpPr>
          <p:sp>
            <p:nvSpPr>
              <p:cNvPr id="4050" name="Google Shape;4050;p69"/>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51" name="Google Shape;4051;p6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052" name="Google Shape;4052;p69"/>
            <p:cNvGrpSpPr/>
            <p:nvPr/>
          </p:nvGrpSpPr>
          <p:grpSpPr>
            <a:xfrm>
              <a:off x="3547823" y="2461089"/>
              <a:ext cx="219900" cy="331146"/>
              <a:chOff x="3547823" y="2461089"/>
              <a:chExt cx="219900" cy="331146"/>
            </a:xfrm>
          </p:grpSpPr>
          <p:sp>
            <p:nvSpPr>
              <p:cNvPr id="4053" name="Google Shape;4053;p69"/>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54" name="Google Shape;4054;p6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055" name="Google Shape;4055;p69"/>
            <p:cNvGrpSpPr/>
            <p:nvPr/>
          </p:nvGrpSpPr>
          <p:grpSpPr>
            <a:xfrm>
              <a:off x="3734138" y="2461089"/>
              <a:ext cx="219900" cy="331146"/>
              <a:chOff x="3734138" y="2461089"/>
              <a:chExt cx="219900" cy="331146"/>
            </a:xfrm>
          </p:grpSpPr>
          <p:sp>
            <p:nvSpPr>
              <p:cNvPr id="4056" name="Google Shape;4056;p69"/>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57" name="Google Shape;4057;p6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058" name="Google Shape;4058;p69"/>
            <p:cNvGrpSpPr/>
            <p:nvPr/>
          </p:nvGrpSpPr>
          <p:grpSpPr>
            <a:xfrm>
              <a:off x="3787560" y="2281742"/>
              <a:ext cx="311089" cy="219900"/>
              <a:chOff x="3787560" y="2281742"/>
              <a:chExt cx="311089" cy="219900"/>
            </a:xfrm>
          </p:grpSpPr>
          <p:sp>
            <p:nvSpPr>
              <p:cNvPr id="4059" name="Google Shape;4059;p69"/>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60" name="Google Shape;4060;p6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061" name="Google Shape;4061;p69"/>
            <p:cNvGrpSpPr/>
            <p:nvPr/>
          </p:nvGrpSpPr>
          <p:grpSpPr>
            <a:xfrm>
              <a:off x="3637290" y="2056248"/>
              <a:ext cx="219900" cy="330736"/>
              <a:chOff x="3637290" y="2056248"/>
              <a:chExt cx="219900" cy="330736"/>
            </a:xfrm>
          </p:grpSpPr>
          <p:sp>
            <p:nvSpPr>
              <p:cNvPr id="4062" name="Google Shape;4062;p69"/>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063" name="Google Shape;4063;p6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064" name="Google Shape;4064;p69"/>
          <p:cNvGrpSpPr/>
          <p:nvPr/>
        </p:nvGrpSpPr>
        <p:grpSpPr>
          <a:xfrm>
            <a:off x="2555923" y="2726206"/>
            <a:ext cx="1268144" cy="592394"/>
            <a:chOff x="238125" y="1188750"/>
            <a:chExt cx="7140450" cy="3335550"/>
          </a:xfrm>
        </p:grpSpPr>
        <p:sp>
          <p:nvSpPr>
            <p:cNvPr id="4065" name="Google Shape;4065;p6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0" name="Google Shape;4070;p69"/>
          <p:cNvGrpSpPr/>
          <p:nvPr/>
        </p:nvGrpSpPr>
        <p:grpSpPr>
          <a:xfrm>
            <a:off x="6663824" y="2728360"/>
            <a:ext cx="1053944" cy="590147"/>
            <a:chOff x="238125" y="1335475"/>
            <a:chExt cx="5418735" cy="3034175"/>
          </a:xfrm>
        </p:grpSpPr>
        <p:sp>
          <p:nvSpPr>
            <p:cNvPr id="4071" name="Google Shape;4071;p6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69"/>
          <p:cNvGrpSpPr/>
          <p:nvPr/>
        </p:nvGrpSpPr>
        <p:grpSpPr>
          <a:xfrm>
            <a:off x="4094633" y="3533260"/>
            <a:ext cx="1268207" cy="638939"/>
            <a:chOff x="3967651" y="3645904"/>
            <a:chExt cx="1479304" cy="745292"/>
          </a:xfrm>
        </p:grpSpPr>
        <p:grpSp>
          <p:nvGrpSpPr>
            <p:cNvPr id="4075" name="Google Shape;4075;p69"/>
            <p:cNvGrpSpPr/>
            <p:nvPr/>
          </p:nvGrpSpPr>
          <p:grpSpPr>
            <a:xfrm>
              <a:off x="3967651" y="4009026"/>
              <a:ext cx="1479304" cy="382170"/>
              <a:chOff x="3967651" y="4009026"/>
              <a:chExt cx="1479304" cy="382170"/>
            </a:xfrm>
          </p:grpSpPr>
          <p:grpSp>
            <p:nvGrpSpPr>
              <p:cNvPr id="4076" name="Google Shape;4076;p69"/>
              <p:cNvGrpSpPr/>
              <p:nvPr/>
            </p:nvGrpSpPr>
            <p:grpSpPr>
              <a:xfrm>
                <a:off x="4892216" y="4195630"/>
                <a:ext cx="554739" cy="195566"/>
                <a:chOff x="3604375" y="4892160"/>
                <a:chExt cx="1651500" cy="582215"/>
              </a:xfrm>
            </p:grpSpPr>
            <p:sp>
              <p:nvSpPr>
                <p:cNvPr id="4077" name="Google Shape;4077;p6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9" name="Google Shape;4079;p69"/>
              <p:cNvGrpSpPr/>
              <p:nvPr/>
            </p:nvGrpSpPr>
            <p:grpSpPr>
              <a:xfrm>
                <a:off x="3967651" y="4146303"/>
                <a:ext cx="579402" cy="244893"/>
                <a:chOff x="851875" y="4745310"/>
                <a:chExt cx="1724925" cy="729065"/>
              </a:xfrm>
            </p:grpSpPr>
            <p:sp>
              <p:nvSpPr>
                <p:cNvPr id="4080" name="Google Shape;4080;p6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69"/>
              <p:cNvGrpSpPr/>
              <p:nvPr/>
            </p:nvGrpSpPr>
            <p:grpSpPr>
              <a:xfrm>
                <a:off x="4460753" y="4009026"/>
                <a:ext cx="493110" cy="382170"/>
                <a:chOff x="2319875" y="4336625"/>
                <a:chExt cx="1468025" cy="1137750"/>
              </a:xfrm>
            </p:grpSpPr>
            <p:sp>
              <p:nvSpPr>
                <p:cNvPr id="4083" name="Google Shape;4083;p6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5" name="Google Shape;4085;p69"/>
            <p:cNvGrpSpPr/>
            <p:nvPr/>
          </p:nvGrpSpPr>
          <p:grpSpPr>
            <a:xfrm>
              <a:off x="4479443" y="3645904"/>
              <a:ext cx="455965" cy="388789"/>
              <a:chOff x="2957425" y="238100"/>
              <a:chExt cx="1910200" cy="1628775"/>
            </a:xfrm>
          </p:grpSpPr>
          <p:sp>
            <p:nvSpPr>
              <p:cNvPr id="4086" name="Google Shape;4086;p6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6" name="Google Shape;4096;p69"/>
          <p:cNvGrpSpPr/>
          <p:nvPr/>
        </p:nvGrpSpPr>
        <p:grpSpPr>
          <a:xfrm>
            <a:off x="2480746" y="3534460"/>
            <a:ext cx="1243128" cy="637739"/>
            <a:chOff x="2496310" y="3693351"/>
            <a:chExt cx="1342906" cy="688926"/>
          </a:xfrm>
        </p:grpSpPr>
        <p:grpSp>
          <p:nvGrpSpPr>
            <p:cNvPr id="4097" name="Google Shape;4097;p69"/>
            <p:cNvGrpSpPr/>
            <p:nvPr/>
          </p:nvGrpSpPr>
          <p:grpSpPr>
            <a:xfrm>
              <a:off x="2496310" y="3693351"/>
              <a:ext cx="1342906" cy="688875"/>
              <a:chOff x="2496310" y="3693351"/>
              <a:chExt cx="1342906" cy="688875"/>
            </a:xfrm>
          </p:grpSpPr>
          <p:sp>
            <p:nvSpPr>
              <p:cNvPr id="4098" name="Google Shape;4098;p6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9"/>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9"/>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9"/>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9"/>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9"/>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4" name="Google Shape;4104;p69"/>
              <p:cNvCxnSpPr>
                <a:stCxn id="410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105" name="Google Shape;4105;p69"/>
              <p:cNvCxnSpPr>
                <a:stCxn id="409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106" name="Google Shape;4106;p69"/>
              <p:cNvCxnSpPr>
                <a:stCxn id="410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07" name="Google Shape;4107;p69"/>
              <p:cNvCxnSpPr>
                <a:stCxn id="410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08" name="Google Shape;4108;p69"/>
              <p:cNvCxnSpPr>
                <a:stCxn id="410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109" name="Google Shape;4109;p69"/>
            <p:cNvGrpSpPr/>
            <p:nvPr/>
          </p:nvGrpSpPr>
          <p:grpSpPr>
            <a:xfrm>
              <a:off x="2675275" y="3930557"/>
              <a:ext cx="1003306" cy="451719"/>
              <a:chOff x="2675275" y="4174282"/>
              <a:chExt cx="1003306" cy="451719"/>
            </a:xfrm>
          </p:grpSpPr>
          <p:sp>
            <p:nvSpPr>
              <p:cNvPr id="4110" name="Google Shape;4110;p6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3" name="Google Shape;4113;p69"/>
          <p:cNvGrpSpPr/>
          <p:nvPr/>
        </p:nvGrpSpPr>
        <p:grpSpPr>
          <a:xfrm>
            <a:off x="1654417" y="971307"/>
            <a:ext cx="574511" cy="874709"/>
            <a:chOff x="1715404" y="1112080"/>
            <a:chExt cx="642270" cy="977984"/>
          </a:xfrm>
        </p:grpSpPr>
        <p:grpSp>
          <p:nvGrpSpPr>
            <p:cNvPr id="4114" name="Google Shape;4114;p69"/>
            <p:cNvGrpSpPr/>
            <p:nvPr/>
          </p:nvGrpSpPr>
          <p:grpSpPr>
            <a:xfrm>
              <a:off x="1715404" y="1112080"/>
              <a:ext cx="642270" cy="977984"/>
              <a:chOff x="1715404" y="1112080"/>
              <a:chExt cx="642270" cy="977984"/>
            </a:xfrm>
          </p:grpSpPr>
          <p:sp>
            <p:nvSpPr>
              <p:cNvPr id="4115" name="Google Shape;4115;p6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69"/>
            <p:cNvGrpSpPr/>
            <p:nvPr/>
          </p:nvGrpSpPr>
          <p:grpSpPr>
            <a:xfrm>
              <a:off x="1768927" y="1165603"/>
              <a:ext cx="535225" cy="851367"/>
              <a:chOff x="1768927" y="1165603"/>
              <a:chExt cx="535225" cy="851367"/>
            </a:xfrm>
          </p:grpSpPr>
          <p:sp>
            <p:nvSpPr>
              <p:cNvPr id="4118" name="Google Shape;4118;p6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69"/>
            <p:cNvGrpSpPr/>
            <p:nvPr/>
          </p:nvGrpSpPr>
          <p:grpSpPr>
            <a:xfrm>
              <a:off x="1822449" y="1219125"/>
              <a:ext cx="428180" cy="718859"/>
              <a:chOff x="1822449" y="1219125"/>
              <a:chExt cx="428180" cy="718859"/>
            </a:xfrm>
          </p:grpSpPr>
          <p:sp>
            <p:nvSpPr>
              <p:cNvPr id="4121" name="Google Shape;4121;p6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69"/>
            <p:cNvGrpSpPr/>
            <p:nvPr/>
          </p:nvGrpSpPr>
          <p:grpSpPr>
            <a:xfrm>
              <a:off x="1875972" y="1272648"/>
              <a:ext cx="321135" cy="586939"/>
              <a:chOff x="1875972" y="1272648"/>
              <a:chExt cx="321135" cy="586939"/>
            </a:xfrm>
          </p:grpSpPr>
          <p:sp>
            <p:nvSpPr>
              <p:cNvPr id="4124" name="Google Shape;4124;p6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6" name="Google Shape;4126;p69"/>
          <p:cNvGrpSpPr/>
          <p:nvPr/>
        </p:nvGrpSpPr>
        <p:grpSpPr>
          <a:xfrm>
            <a:off x="7761578" y="3528028"/>
            <a:ext cx="293855" cy="644170"/>
            <a:chOff x="241025" y="3151575"/>
            <a:chExt cx="293855" cy="644170"/>
          </a:xfrm>
        </p:grpSpPr>
        <p:sp>
          <p:nvSpPr>
            <p:cNvPr id="4127" name="Google Shape;4127;p6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69"/>
          <p:cNvGrpSpPr/>
          <p:nvPr/>
        </p:nvGrpSpPr>
        <p:grpSpPr>
          <a:xfrm>
            <a:off x="709562" y="2728028"/>
            <a:ext cx="1779649" cy="591620"/>
            <a:chOff x="246070" y="1983375"/>
            <a:chExt cx="1855347" cy="616849"/>
          </a:xfrm>
        </p:grpSpPr>
        <p:sp>
          <p:nvSpPr>
            <p:cNvPr id="4130" name="Google Shape;4130;p6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69"/>
          <p:cNvGrpSpPr/>
          <p:nvPr/>
        </p:nvGrpSpPr>
        <p:grpSpPr>
          <a:xfrm>
            <a:off x="2320428" y="971307"/>
            <a:ext cx="711055" cy="745993"/>
            <a:chOff x="2496269" y="1171698"/>
            <a:chExt cx="761953" cy="799392"/>
          </a:xfrm>
        </p:grpSpPr>
        <p:grpSp>
          <p:nvGrpSpPr>
            <p:cNvPr id="4140" name="Google Shape;4140;p69"/>
            <p:cNvGrpSpPr/>
            <p:nvPr/>
          </p:nvGrpSpPr>
          <p:grpSpPr>
            <a:xfrm>
              <a:off x="2496269" y="1171698"/>
              <a:ext cx="761953" cy="723022"/>
              <a:chOff x="2496269" y="1171698"/>
              <a:chExt cx="761953" cy="723022"/>
            </a:xfrm>
          </p:grpSpPr>
          <p:sp>
            <p:nvSpPr>
              <p:cNvPr id="4141" name="Google Shape;4141;p6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3" name="Google Shape;4143;p69"/>
              <p:cNvGrpSpPr/>
              <p:nvPr/>
            </p:nvGrpSpPr>
            <p:grpSpPr>
              <a:xfrm>
                <a:off x="2496269" y="1171698"/>
                <a:ext cx="761953" cy="723022"/>
                <a:chOff x="2496269" y="1120652"/>
                <a:chExt cx="761953" cy="723022"/>
              </a:xfrm>
            </p:grpSpPr>
            <p:grpSp>
              <p:nvGrpSpPr>
                <p:cNvPr id="4144" name="Google Shape;4144;p69"/>
                <p:cNvGrpSpPr/>
                <p:nvPr/>
              </p:nvGrpSpPr>
              <p:grpSpPr>
                <a:xfrm>
                  <a:off x="2496269" y="1120652"/>
                  <a:ext cx="761953" cy="723022"/>
                  <a:chOff x="2496269" y="1120652"/>
                  <a:chExt cx="761953" cy="723022"/>
                </a:xfrm>
              </p:grpSpPr>
              <p:grpSp>
                <p:nvGrpSpPr>
                  <p:cNvPr id="4145" name="Google Shape;4145;p69"/>
                  <p:cNvGrpSpPr/>
                  <p:nvPr/>
                </p:nvGrpSpPr>
                <p:grpSpPr>
                  <a:xfrm>
                    <a:off x="2496269" y="1304589"/>
                    <a:ext cx="407089" cy="305057"/>
                    <a:chOff x="2496269" y="1304589"/>
                    <a:chExt cx="407089" cy="305057"/>
                  </a:xfrm>
                </p:grpSpPr>
                <p:sp>
                  <p:nvSpPr>
                    <p:cNvPr id="4146" name="Google Shape;4146;p6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69"/>
                  <p:cNvGrpSpPr/>
                  <p:nvPr/>
                </p:nvGrpSpPr>
                <p:grpSpPr>
                  <a:xfrm>
                    <a:off x="2586468" y="1493376"/>
                    <a:ext cx="358850" cy="349656"/>
                    <a:chOff x="2586468" y="1493376"/>
                    <a:chExt cx="358850" cy="349656"/>
                  </a:xfrm>
                </p:grpSpPr>
                <p:sp>
                  <p:nvSpPr>
                    <p:cNvPr id="4149" name="Google Shape;4149;p6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69"/>
                  <p:cNvGrpSpPr/>
                  <p:nvPr/>
                </p:nvGrpSpPr>
                <p:grpSpPr>
                  <a:xfrm>
                    <a:off x="2807939" y="1494024"/>
                    <a:ext cx="358857" cy="349650"/>
                    <a:chOff x="2807939" y="1494024"/>
                    <a:chExt cx="358857" cy="349650"/>
                  </a:xfrm>
                </p:grpSpPr>
                <p:sp>
                  <p:nvSpPr>
                    <p:cNvPr id="4152" name="Google Shape;4152;p6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69"/>
                  <p:cNvGrpSpPr/>
                  <p:nvPr/>
                </p:nvGrpSpPr>
                <p:grpSpPr>
                  <a:xfrm>
                    <a:off x="2851133" y="1305635"/>
                    <a:ext cx="407089" cy="305057"/>
                    <a:chOff x="2851133" y="1305635"/>
                    <a:chExt cx="407089" cy="305057"/>
                  </a:xfrm>
                </p:grpSpPr>
                <p:sp>
                  <p:nvSpPr>
                    <p:cNvPr id="4155" name="Google Shape;4155;p6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69"/>
                  <p:cNvGrpSpPr/>
                  <p:nvPr/>
                </p:nvGrpSpPr>
                <p:grpSpPr>
                  <a:xfrm>
                    <a:off x="2727495" y="1120652"/>
                    <a:ext cx="300271" cy="396358"/>
                    <a:chOff x="2727495" y="1120652"/>
                    <a:chExt cx="300271" cy="396358"/>
                  </a:xfrm>
                </p:grpSpPr>
                <p:sp>
                  <p:nvSpPr>
                    <p:cNvPr id="4158" name="Google Shape;4158;p6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0" name="Google Shape;4160;p69"/>
                <p:cNvGrpSpPr/>
                <p:nvPr/>
              </p:nvGrpSpPr>
              <p:grpSpPr>
                <a:xfrm>
                  <a:off x="2722305" y="1350460"/>
                  <a:ext cx="308357" cy="308344"/>
                  <a:chOff x="2722305" y="1350460"/>
                  <a:chExt cx="308357" cy="308344"/>
                </a:xfrm>
              </p:grpSpPr>
              <p:sp>
                <p:nvSpPr>
                  <p:cNvPr id="4161" name="Google Shape;4161;p6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2" name="Google Shape;4162;p69"/>
                  <p:cNvGrpSpPr/>
                  <p:nvPr/>
                </p:nvGrpSpPr>
                <p:grpSpPr>
                  <a:xfrm>
                    <a:off x="2725064" y="1364529"/>
                    <a:ext cx="297954" cy="280182"/>
                    <a:chOff x="2725064" y="1364529"/>
                    <a:chExt cx="297954" cy="280182"/>
                  </a:xfrm>
                </p:grpSpPr>
                <p:sp>
                  <p:nvSpPr>
                    <p:cNvPr id="4163" name="Google Shape;4163;p6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168" name="Google Shape;4168;p6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69"/>
          <p:cNvGrpSpPr/>
          <p:nvPr/>
        </p:nvGrpSpPr>
        <p:grpSpPr>
          <a:xfrm>
            <a:off x="3909129" y="2727412"/>
            <a:ext cx="1569144" cy="591015"/>
            <a:chOff x="3820100" y="3023049"/>
            <a:chExt cx="1303926" cy="491162"/>
          </a:xfrm>
        </p:grpSpPr>
        <p:grpSp>
          <p:nvGrpSpPr>
            <p:cNvPr id="4174" name="Google Shape;4174;p69"/>
            <p:cNvGrpSpPr/>
            <p:nvPr/>
          </p:nvGrpSpPr>
          <p:grpSpPr>
            <a:xfrm>
              <a:off x="3820100" y="3023072"/>
              <a:ext cx="1303926" cy="491139"/>
              <a:chOff x="3820100" y="3023072"/>
              <a:chExt cx="1303926" cy="491139"/>
            </a:xfrm>
          </p:grpSpPr>
          <p:sp>
            <p:nvSpPr>
              <p:cNvPr id="4175" name="Google Shape;4175;p6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69"/>
            <p:cNvGrpSpPr/>
            <p:nvPr/>
          </p:nvGrpSpPr>
          <p:grpSpPr>
            <a:xfrm>
              <a:off x="4132439" y="3023645"/>
              <a:ext cx="393633" cy="177096"/>
              <a:chOff x="4132439" y="3023645"/>
              <a:chExt cx="393633" cy="177096"/>
            </a:xfrm>
          </p:grpSpPr>
          <p:sp>
            <p:nvSpPr>
              <p:cNvPr id="4178" name="Google Shape;4178;p6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69"/>
            <p:cNvGrpSpPr/>
            <p:nvPr/>
          </p:nvGrpSpPr>
          <p:grpSpPr>
            <a:xfrm>
              <a:off x="3921811" y="3023049"/>
              <a:ext cx="1002397" cy="388943"/>
              <a:chOff x="3921811" y="3023049"/>
              <a:chExt cx="1002397" cy="388943"/>
            </a:xfrm>
          </p:grpSpPr>
          <p:sp>
            <p:nvSpPr>
              <p:cNvPr id="4181" name="Google Shape;4181;p6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69"/>
            <p:cNvGrpSpPr/>
            <p:nvPr/>
          </p:nvGrpSpPr>
          <p:grpSpPr>
            <a:xfrm>
              <a:off x="4023645" y="3023049"/>
              <a:ext cx="683032" cy="286722"/>
              <a:chOff x="4023645" y="3023049"/>
              <a:chExt cx="683032" cy="286722"/>
            </a:xfrm>
          </p:grpSpPr>
          <p:sp>
            <p:nvSpPr>
              <p:cNvPr id="4184" name="Google Shape;4184;p6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6" name="Google Shape;4186;p69"/>
          <p:cNvGrpSpPr/>
          <p:nvPr/>
        </p:nvGrpSpPr>
        <p:grpSpPr>
          <a:xfrm>
            <a:off x="1541251" y="1854258"/>
            <a:ext cx="713522" cy="688025"/>
            <a:chOff x="1706078" y="2092648"/>
            <a:chExt cx="660913" cy="637296"/>
          </a:xfrm>
        </p:grpSpPr>
        <p:sp>
          <p:nvSpPr>
            <p:cNvPr id="4187" name="Google Shape;4187;p6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8" name="Google Shape;4188;p69"/>
            <p:cNvGrpSpPr/>
            <p:nvPr/>
          </p:nvGrpSpPr>
          <p:grpSpPr>
            <a:xfrm>
              <a:off x="1706078" y="2092648"/>
              <a:ext cx="660913" cy="575241"/>
              <a:chOff x="1706078" y="2092648"/>
              <a:chExt cx="660913" cy="575241"/>
            </a:xfrm>
          </p:grpSpPr>
          <p:sp>
            <p:nvSpPr>
              <p:cNvPr id="4189" name="Google Shape;4189;p6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2" name="Google Shape;4192;p69"/>
          <p:cNvGrpSpPr/>
          <p:nvPr/>
        </p:nvGrpSpPr>
        <p:grpSpPr>
          <a:xfrm>
            <a:off x="6303109" y="971806"/>
            <a:ext cx="1317459" cy="684168"/>
            <a:chOff x="238125" y="999450"/>
            <a:chExt cx="7140700" cy="3708225"/>
          </a:xfrm>
        </p:grpSpPr>
        <p:sp>
          <p:nvSpPr>
            <p:cNvPr id="4193" name="Google Shape;4193;p6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5" name="Shape 4205"/>
        <p:cNvGrpSpPr/>
        <p:nvPr/>
      </p:nvGrpSpPr>
      <p:grpSpPr>
        <a:xfrm>
          <a:off x="0" y="0"/>
          <a:ext cx="0" cy="0"/>
          <a:chOff x="0" y="0"/>
          <a:chExt cx="0" cy="0"/>
        </a:xfrm>
      </p:grpSpPr>
      <p:grpSp>
        <p:nvGrpSpPr>
          <p:cNvPr id="4206" name="Google Shape;4206;p70"/>
          <p:cNvGrpSpPr/>
          <p:nvPr/>
        </p:nvGrpSpPr>
        <p:grpSpPr>
          <a:xfrm>
            <a:off x="717027" y="967622"/>
            <a:ext cx="1636117" cy="1526144"/>
            <a:chOff x="729238" y="1179665"/>
            <a:chExt cx="1636117" cy="1526144"/>
          </a:xfrm>
        </p:grpSpPr>
        <p:grpSp>
          <p:nvGrpSpPr>
            <p:cNvPr id="4207" name="Google Shape;4207;p70"/>
            <p:cNvGrpSpPr/>
            <p:nvPr/>
          </p:nvGrpSpPr>
          <p:grpSpPr>
            <a:xfrm>
              <a:off x="729238" y="1179665"/>
              <a:ext cx="80700" cy="1526144"/>
              <a:chOff x="729238" y="1179665"/>
              <a:chExt cx="80700" cy="1526144"/>
            </a:xfrm>
          </p:grpSpPr>
          <p:sp>
            <p:nvSpPr>
              <p:cNvPr id="4208" name="Google Shape;4208;p70"/>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0"/>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0"/>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0"/>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70"/>
            <p:cNvGrpSpPr/>
            <p:nvPr/>
          </p:nvGrpSpPr>
          <p:grpSpPr>
            <a:xfrm>
              <a:off x="903098" y="1179665"/>
              <a:ext cx="80700" cy="1526144"/>
              <a:chOff x="903098" y="1179665"/>
              <a:chExt cx="80700" cy="1526144"/>
            </a:xfrm>
          </p:grpSpPr>
          <p:sp>
            <p:nvSpPr>
              <p:cNvPr id="4219" name="Google Shape;4219;p70"/>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0"/>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0"/>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0"/>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0"/>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0"/>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70"/>
            <p:cNvGrpSpPr/>
            <p:nvPr/>
          </p:nvGrpSpPr>
          <p:grpSpPr>
            <a:xfrm>
              <a:off x="1076958" y="1179665"/>
              <a:ext cx="80700" cy="1526144"/>
              <a:chOff x="1076958" y="1179665"/>
              <a:chExt cx="80700" cy="1526144"/>
            </a:xfrm>
          </p:grpSpPr>
          <p:sp>
            <p:nvSpPr>
              <p:cNvPr id="4230" name="Google Shape;4230;p70"/>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0"/>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0"/>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0"/>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0"/>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0"/>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0"/>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70"/>
            <p:cNvGrpSpPr/>
            <p:nvPr/>
          </p:nvGrpSpPr>
          <p:grpSpPr>
            <a:xfrm>
              <a:off x="1247707" y="1179665"/>
              <a:ext cx="80700" cy="1526144"/>
              <a:chOff x="1247707" y="1179665"/>
              <a:chExt cx="80700" cy="1526144"/>
            </a:xfrm>
          </p:grpSpPr>
          <p:sp>
            <p:nvSpPr>
              <p:cNvPr id="4241" name="Google Shape;4241;p70"/>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0"/>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0"/>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70"/>
            <p:cNvGrpSpPr/>
            <p:nvPr/>
          </p:nvGrpSpPr>
          <p:grpSpPr>
            <a:xfrm>
              <a:off x="1421567" y="1179665"/>
              <a:ext cx="80700" cy="1526144"/>
              <a:chOff x="1421567" y="1179665"/>
              <a:chExt cx="80700" cy="1526144"/>
            </a:xfrm>
          </p:grpSpPr>
          <p:sp>
            <p:nvSpPr>
              <p:cNvPr id="4252" name="Google Shape;4252;p70"/>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0"/>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0"/>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0"/>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0"/>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0"/>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0"/>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0"/>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70"/>
            <p:cNvGrpSpPr/>
            <p:nvPr/>
          </p:nvGrpSpPr>
          <p:grpSpPr>
            <a:xfrm>
              <a:off x="1592327" y="1179665"/>
              <a:ext cx="80700" cy="1526144"/>
              <a:chOff x="1592327" y="1179665"/>
              <a:chExt cx="80700" cy="1526144"/>
            </a:xfrm>
          </p:grpSpPr>
          <p:sp>
            <p:nvSpPr>
              <p:cNvPr id="4263" name="Google Shape;4263;p70"/>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0"/>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0"/>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0"/>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0"/>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0"/>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70"/>
            <p:cNvGrpSpPr/>
            <p:nvPr/>
          </p:nvGrpSpPr>
          <p:grpSpPr>
            <a:xfrm>
              <a:off x="1766187" y="1179665"/>
              <a:ext cx="80700" cy="1526144"/>
              <a:chOff x="1766187" y="1179665"/>
              <a:chExt cx="80700" cy="1526144"/>
            </a:xfrm>
          </p:grpSpPr>
          <p:sp>
            <p:nvSpPr>
              <p:cNvPr id="4274" name="Google Shape;4274;p70"/>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0"/>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0"/>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0"/>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0"/>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0"/>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0"/>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0"/>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0"/>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70"/>
            <p:cNvGrpSpPr/>
            <p:nvPr/>
          </p:nvGrpSpPr>
          <p:grpSpPr>
            <a:xfrm>
              <a:off x="1936935" y="1179665"/>
              <a:ext cx="80700" cy="1526144"/>
              <a:chOff x="1936935" y="1179665"/>
              <a:chExt cx="80700" cy="1526144"/>
            </a:xfrm>
          </p:grpSpPr>
          <p:sp>
            <p:nvSpPr>
              <p:cNvPr id="4285" name="Google Shape;4285;p70"/>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0"/>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0"/>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0"/>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0"/>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70"/>
            <p:cNvGrpSpPr/>
            <p:nvPr/>
          </p:nvGrpSpPr>
          <p:grpSpPr>
            <a:xfrm>
              <a:off x="2110795" y="1179665"/>
              <a:ext cx="80700" cy="1526144"/>
              <a:chOff x="2110795" y="1179665"/>
              <a:chExt cx="80700" cy="1526144"/>
            </a:xfrm>
          </p:grpSpPr>
          <p:sp>
            <p:nvSpPr>
              <p:cNvPr id="4296" name="Google Shape;4296;p70"/>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0"/>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0"/>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0"/>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70"/>
            <p:cNvGrpSpPr/>
            <p:nvPr/>
          </p:nvGrpSpPr>
          <p:grpSpPr>
            <a:xfrm>
              <a:off x="2284655" y="1179665"/>
              <a:ext cx="80700" cy="1526144"/>
              <a:chOff x="2284655" y="1179665"/>
              <a:chExt cx="80700" cy="1526144"/>
            </a:xfrm>
          </p:grpSpPr>
          <p:sp>
            <p:nvSpPr>
              <p:cNvPr id="4307" name="Google Shape;4307;p70"/>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0"/>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0"/>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0"/>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0"/>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0"/>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7" name="Google Shape;4317;p70"/>
          <p:cNvGrpSpPr/>
          <p:nvPr/>
        </p:nvGrpSpPr>
        <p:grpSpPr>
          <a:xfrm>
            <a:off x="2611693" y="986760"/>
            <a:ext cx="1364248" cy="1102133"/>
            <a:chOff x="2623904" y="1198803"/>
            <a:chExt cx="1364248" cy="1102133"/>
          </a:xfrm>
        </p:grpSpPr>
        <p:grpSp>
          <p:nvGrpSpPr>
            <p:cNvPr id="4318" name="Google Shape;4318;p70"/>
            <p:cNvGrpSpPr/>
            <p:nvPr/>
          </p:nvGrpSpPr>
          <p:grpSpPr>
            <a:xfrm>
              <a:off x="2623907" y="1198803"/>
              <a:ext cx="1364245" cy="273000"/>
              <a:chOff x="2623907" y="1198803"/>
              <a:chExt cx="1364245" cy="273000"/>
            </a:xfrm>
          </p:grpSpPr>
          <p:sp>
            <p:nvSpPr>
              <p:cNvPr id="4319" name="Google Shape;4319;p7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0"/>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70"/>
            <p:cNvGrpSpPr/>
            <p:nvPr/>
          </p:nvGrpSpPr>
          <p:grpSpPr>
            <a:xfrm>
              <a:off x="2623904" y="1476964"/>
              <a:ext cx="1364245" cy="273000"/>
              <a:chOff x="2623904" y="1476964"/>
              <a:chExt cx="1364245" cy="273000"/>
            </a:xfrm>
          </p:grpSpPr>
          <p:sp>
            <p:nvSpPr>
              <p:cNvPr id="4325" name="Google Shape;4325;p7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0"/>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0"/>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0"/>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70"/>
            <p:cNvGrpSpPr/>
            <p:nvPr/>
          </p:nvGrpSpPr>
          <p:grpSpPr>
            <a:xfrm>
              <a:off x="2623907" y="1749775"/>
              <a:ext cx="1364245" cy="273000"/>
              <a:chOff x="2623907" y="1749775"/>
              <a:chExt cx="1364245" cy="273000"/>
            </a:xfrm>
          </p:grpSpPr>
          <p:sp>
            <p:nvSpPr>
              <p:cNvPr id="4331" name="Google Shape;4331;p7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0"/>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0"/>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70"/>
            <p:cNvGrpSpPr/>
            <p:nvPr/>
          </p:nvGrpSpPr>
          <p:grpSpPr>
            <a:xfrm>
              <a:off x="2623904" y="2027936"/>
              <a:ext cx="1364245" cy="273000"/>
              <a:chOff x="2623904" y="2027936"/>
              <a:chExt cx="1364245" cy="273000"/>
            </a:xfrm>
          </p:grpSpPr>
          <p:sp>
            <p:nvSpPr>
              <p:cNvPr id="4337" name="Google Shape;4337;p7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2" name="Google Shape;4342;p70"/>
          <p:cNvGrpSpPr/>
          <p:nvPr/>
        </p:nvGrpSpPr>
        <p:grpSpPr>
          <a:xfrm>
            <a:off x="2601154" y="2445833"/>
            <a:ext cx="1387541" cy="159124"/>
            <a:chOff x="3200660" y="2180272"/>
            <a:chExt cx="2563824" cy="378237"/>
          </a:xfrm>
        </p:grpSpPr>
        <p:sp>
          <p:nvSpPr>
            <p:cNvPr id="4343" name="Google Shape;4343;p7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70"/>
          <p:cNvGrpSpPr/>
          <p:nvPr/>
        </p:nvGrpSpPr>
        <p:grpSpPr>
          <a:xfrm>
            <a:off x="2597679" y="2723597"/>
            <a:ext cx="1390502" cy="159625"/>
            <a:chOff x="3530150" y="2790075"/>
            <a:chExt cx="1962600" cy="225300"/>
          </a:xfrm>
        </p:grpSpPr>
        <p:sp>
          <p:nvSpPr>
            <p:cNvPr id="4362" name="Google Shape;4362;p70"/>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0"/>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70"/>
          <p:cNvGrpSpPr/>
          <p:nvPr/>
        </p:nvGrpSpPr>
        <p:grpSpPr>
          <a:xfrm>
            <a:off x="2597736" y="3001862"/>
            <a:ext cx="1411629" cy="154175"/>
            <a:chOff x="3558802" y="4011244"/>
            <a:chExt cx="1866000" cy="111600"/>
          </a:xfrm>
        </p:grpSpPr>
        <p:sp>
          <p:nvSpPr>
            <p:cNvPr id="4365" name="Google Shape;4365;p7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70"/>
          <p:cNvGrpSpPr/>
          <p:nvPr/>
        </p:nvGrpSpPr>
        <p:grpSpPr>
          <a:xfrm>
            <a:off x="2598024" y="2207432"/>
            <a:ext cx="1383503" cy="119761"/>
            <a:chOff x="3465975" y="2270258"/>
            <a:chExt cx="1986364" cy="171947"/>
          </a:xfrm>
        </p:grpSpPr>
        <p:sp>
          <p:nvSpPr>
            <p:cNvPr id="4368" name="Google Shape;4368;p7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0"/>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0"/>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0"/>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0"/>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0"/>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70"/>
          <p:cNvGrpSpPr/>
          <p:nvPr/>
        </p:nvGrpSpPr>
        <p:grpSpPr>
          <a:xfrm>
            <a:off x="2609031" y="3571205"/>
            <a:ext cx="1369531" cy="195460"/>
            <a:chOff x="723300" y="4253549"/>
            <a:chExt cx="2276482" cy="324900"/>
          </a:xfrm>
        </p:grpSpPr>
        <p:sp>
          <p:nvSpPr>
            <p:cNvPr id="4377" name="Google Shape;4377;p7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70"/>
          <p:cNvGrpSpPr/>
          <p:nvPr/>
        </p:nvGrpSpPr>
        <p:grpSpPr>
          <a:xfrm>
            <a:off x="2598592" y="3272446"/>
            <a:ext cx="1389066" cy="180119"/>
            <a:chOff x="705948" y="3788465"/>
            <a:chExt cx="2308953" cy="299400"/>
          </a:xfrm>
        </p:grpSpPr>
        <p:sp>
          <p:nvSpPr>
            <p:cNvPr id="4383" name="Google Shape;4383;p7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0"/>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0"/>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70"/>
          <p:cNvGrpSpPr/>
          <p:nvPr/>
        </p:nvGrpSpPr>
        <p:grpSpPr>
          <a:xfrm>
            <a:off x="4195583" y="1876400"/>
            <a:ext cx="1433821" cy="191501"/>
            <a:chOff x="4273350" y="2088443"/>
            <a:chExt cx="1433821" cy="191501"/>
          </a:xfrm>
        </p:grpSpPr>
        <p:grpSp>
          <p:nvGrpSpPr>
            <p:cNvPr id="4389" name="Google Shape;4389;p70"/>
            <p:cNvGrpSpPr/>
            <p:nvPr/>
          </p:nvGrpSpPr>
          <p:grpSpPr>
            <a:xfrm>
              <a:off x="4273350" y="2088443"/>
              <a:ext cx="1433821" cy="0"/>
              <a:chOff x="5224975" y="2962250"/>
              <a:chExt cx="1544400" cy="0"/>
            </a:xfrm>
          </p:grpSpPr>
          <p:cxnSp>
            <p:nvCxnSpPr>
              <p:cNvPr id="4390" name="Google Shape;4390;p7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391" name="Google Shape;4391;p7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392" name="Google Shape;4392;p70"/>
            <p:cNvGrpSpPr/>
            <p:nvPr/>
          </p:nvGrpSpPr>
          <p:grpSpPr>
            <a:xfrm>
              <a:off x="4273350" y="2279944"/>
              <a:ext cx="1433821" cy="0"/>
              <a:chOff x="5224975" y="2962250"/>
              <a:chExt cx="1544400" cy="0"/>
            </a:xfrm>
          </p:grpSpPr>
          <p:cxnSp>
            <p:nvCxnSpPr>
              <p:cNvPr id="4393" name="Google Shape;4393;p7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394" name="Google Shape;4394;p7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395" name="Google Shape;4395;p70"/>
          <p:cNvGrpSpPr/>
          <p:nvPr/>
        </p:nvGrpSpPr>
        <p:grpSpPr>
          <a:xfrm>
            <a:off x="2646529" y="3885304"/>
            <a:ext cx="1304609" cy="294074"/>
            <a:chOff x="2658741" y="4097347"/>
            <a:chExt cx="1304609" cy="294074"/>
          </a:xfrm>
        </p:grpSpPr>
        <p:grpSp>
          <p:nvGrpSpPr>
            <p:cNvPr id="4396" name="Google Shape;4396;p70"/>
            <p:cNvGrpSpPr/>
            <p:nvPr/>
          </p:nvGrpSpPr>
          <p:grpSpPr>
            <a:xfrm>
              <a:off x="2658741" y="4097347"/>
              <a:ext cx="118572" cy="294074"/>
              <a:chOff x="3343310" y="4475555"/>
              <a:chExt cx="127717" cy="316753"/>
            </a:xfrm>
          </p:grpSpPr>
          <p:sp>
            <p:nvSpPr>
              <p:cNvPr id="4397" name="Google Shape;4397;p7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70"/>
            <p:cNvGrpSpPr/>
            <p:nvPr/>
          </p:nvGrpSpPr>
          <p:grpSpPr>
            <a:xfrm>
              <a:off x="3815519" y="4098388"/>
              <a:ext cx="147831" cy="291991"/>
              <a:chOff x="3527539" y="4476677"/>
              <a:chExt cx="159232" cy="314510"/>
            </a:xfrm>
          </p:grpSpPr>
          <p:sp>
            <p:nvSpPr>
              <p:cNvPr id="4400" name="Google Shape;4400;p7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70"/>
            <p:cNvGrpSpPr/>
            <p:nvPr/>
          </p:nvGrpSpPr>
          <p:grpSpPr>
            <a:xfrm>
              <a:off x="3511696" y="4098388"/>
              <a:ext cx="147831" cy="291991"/>
              <a:chOff x="3527539" y="4476677"/>
              <a:chExt cx="159232" cy="314510"/>
            </a:xfrm>
          </p:grpSpPr>
          <p:sp>
            <p:nvSpPr>
              <p:cNvPr id="4403" name="Google Shape;4403;p7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70"/>
            <p:cNvGrpSpPr/>
            <p:nvPr/>
          </p:nvGrpSpPr>
          <p:grpSpPr>
            <a:xfrm>
              <a:off x="3207874" y="4098388"/>
              <a:ext cx="147831" cy="291991"/>
              <a:chOff x="3527539" y="4476677"/>
              <a:chExt cx="159232" cy="314510"/>
            </a:xfrm>
          </p:grpSpPr>
          <p:sp>
            <p:nvSpPr>
              <p:cNvPr id="4406" name="Google Shape;4406;p7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70"/>
            <p:cNvGrpSpPr/>
            <p:nvPr/>
          </p:nvGrpSpPr>
          <p:grpSpPr>
            <a:xfrm>
              <a:off x="2933305" y="4097347"/>
              <a:ext cx="118572" cy="294074"/>
              <a:chOff x="3343310" y="4475555"/>
              <a:chExt cx="127717" cy="316753"/>
            </a:xfrm>
          </p:grpSpPr>
          <p:sp>
            <p:nvSpPr>
              <p:cNvPr id="4409" name="Google Shape;4409;p7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1" name="Google Shape;4411;p70"/>
          <p:cNvGrpSpPr/>
          <p:nvPr/>
        </p:nvGrpSpPr>
        <p:grpSpPr>
          <a:xfrm>
            <a:off x="4197138" y="963998"/>
            <a:ext cx="1430711" cy="751237"/>
            <a:chOff x="5159450" y="1919950"/>
            <a:chExt cx="1541050" cy="862500"/>
          </a:xfrm>
        </p:grpSpPr>
        <p:sp>
          <p:nvSpPr>
            <p:cNvPr id="4412" name="Google Shape;4412;p7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413" name="Google Shape;4413;p70"/>
            <p:cNvGrpSpPr/>
            <p:nvPr/>
          </p:nvGrpSpPr>
          <p:grpSpPr>
            <a:xfrm>
              <a:off x="5159450" y="1919950"/>
              <a:ext cx="1541050" cy="862500"/>
              <a:chOff x="5159450" y="1919950"/>
              <a:chExt cx="1541050" cy="862500"/>
            </a:xfrm>
          </p:grpSpPr>
          <p:cxnSp>
            <p:nvCxnSpPr>
              <p:cNvPr id="4414" name="Google Shape;4414;p7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415" name="Google Shape;4415;p7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416" name="Google Shape;4416;p70"/>
          <p:cNvGrpSpPr/>
          <p:nvPr/>
        </p:nvGrpSpPr>
        <p:grpSpPr>
          <a:xfrm>
            <a:off x="4245275" y="2227768"/>
            <a:ext cx="1334436" cy="967914"/>
            <a:chOff x="4294923" y="2439811"/>
            <a:chExt cx="1334436" cy="967914"/>
          </a:xfrm>
        </p:grpSpPr>
        <p:grpSp>
          <p:nvGrpSpPr>
            <p:cNvPr id="4417" name="Google Shape;4417;p70"/>
            <p:cNvGrpSpPr/>
            <p:nvPr/>
          </p:nvGrpSpPr>
          <p:grpSpPr>
            <a:xfrm>
              <a:off x="4960455" y="2469658"/>
              <a:ext cx="668904" cy="885524"/>
              <a:chOff x="4960455" y="2469658"/>
              <a:chExt cx="668904" cy="885524"/>
            </a:xfrm>
          </p:grpSpPr>
          <p:sp>
            <p:nvSpPr>
              <p:cNvPr id="4418" name="Google Shape;4418;p7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70"/>
            <p:cNvGrpSpPr/>
            <p:nvPr/>
          </p:nvGrpSpPr>
          <p:grpSpPr>
            <a:xfrm>
              <a:off x="4294923" y="2469658"/>
              <a:ext cx="668951" cy="885524"/>
              <a:chOff x="4294923" y="2469658"/>
              <a:chExt cx="668951" cy="885524"/>
            </a:xfrm>
          </p:grpSpPr>
          <p:sp>
            <p:nvSpPr>
              <p:cNvPr id="4425" name="Google Shape;4425;p7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1" name="Google Shape;4431;p7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70"/>
          <p:cNvGrpSpPr/>
          <p:nvPr/>
        </p:nvGrpSpPr>
        <p:grpSpPr>
          <a:xfrm>
            <a:off x="4231478" y="3282213"/>
            <a:ext cx="1430949" cy="897289"/>
            <a:chOff x="4351371" y="3547942"/>
            <a:chExt cx="1345130" cy="843475"/>
          </a:xfrm>
        </p:grpSpPr>
        <p:grpSp>
          <p:nvGrpSpPr>
            <p:cNvPr id="4433" name="Google Shape;4433;p70"/>
            <p:cNvGrpSpPr/>
            <p:nvPr/>
          </p:nvGrpSpPr>
          <p:grpSpPr>
            <a:xfrm>
              <a:off x="4351371" y="4209917"/>
              <a:ext cx="1345130" cy="181500"/>
              <a:chOff x="4351371" y="4209917"/>
              <a:chExt cx="1345130" cy="181500"/>
            </a:xfrm>
          </p:grpSpPr>
          <p:sp>
            <p:nvSpPr>
              <p:cNvPr id="4434" name="Google Shape;4434;p70"/>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5" name="Google Shape;4435;p7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436" name="Google Shape;4436;p70"/>
            <p:cNvGrpSpPr/>
            <p:nvPr/>
          </p:nvGrpSpPr>
          <p:grpSpPr>
            <a:xfrm>
              <a:off x="4403010" y="3985221"/>
              <a:ext cx="1109518" cy="181500"/>
              <a:chOff x="4403010" y="3985221"/>
              <a:chExt cx="1109518" cy="181500"/>
            </a:xfrm>
          </p:grpSpPr>
          <p:sp>
            <p:nvSpPr>
              <p:cNvPr id="4437" name="Google Shape;4437;p70"/>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8" name="Google Shape;4438;p7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439" name="Google Shape;4439;p70"/>
            <p:cNvGrpSpPr/>
            <p:nvPr/>
          </p:nvGrpSpPr>
          <p:grpSpPr>
            <a:xfrm>
              <a:off x="4618704" y="3766582"/>
              <a:ext cx="807858" cy="181500"/>
              <a:chOff x="4618704" y="3766582"/>
              <a:chExt cx="807858" cy="181500"/>
            </a:xfrm>
          </p:grpSpPr>
          <p:sp>
            <p:nvSpPr>
              <p:cNvPr id="4440" name="Google Shape;4440;p70"/>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1" name="Google Shape;4441;p7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442" name="Google Shape;4442;p70"/>
            <p:cNvGrpSpPr/>
            <p:nvPr/>
          </p:nvGrpSpPr>
          <p:grpSpPr>
            <a:xfrm>
              <a:off x="4735238" y="3547942"/>
              <a:ext cx="462839" cy="181500"/>
              <a:chOff x="4735238" y="3547942"/>
              <a:chExt cx="462839" cy="181500"/>
            </a:xfrm>
          </p:grpSpPr>
          <p:sp>
            <p:nvSpPr>
              <p:cNvPr id="4443" name="Google Shape;4443;p70"/>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4" name="Google Shape;4444;p7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45" name="Google Shape;4445;p70"/>
          <p:cNvGrpSpPr/>
          <p:nvPr/>
        </p:nvGrpSpPr>
        <p:grpSpPr>
          <a:xfrm>
            <a:off x="7407836" y="2217537"/>
            <a:ext cx="1020955" cy="928853"/>
            <a:chOff x="926675" y="238125"/>
            <a:chExt cx="5755100" cy="5232975"/>
          </a:xfrm>
        </p:grpSpPr>
        <p:sp>
          <p:nvSpPr>
            <p:cNvPr id="4446" name="Google Shape;4446;p7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70"/>
          <p:cNvGrpSpPr/>
          <p:nvPr/>
        </p:nvGrpSpPr>
        <p:grpSpPr>
          <a:xfrm>
            <a:off x="715210" y="2616272"/>
            <a:ext cx="1695374" cy="1560837"/>
            <a:chOff x="727421" y="2828315"/>
            <a:chExt cx="1695374" cy="1560837"/>
          </a:xfrm>
        </p:grpSpPr>
        <p:grpSp>
          <p:nvGrpSpPr>
            <p:cNvPr id="4451" name="Google Shape;4451;p70"/>
            <p:cNvGrpSpPr/>
            <p:nvPr/>
          </p:nvGrpSpPr>
          <p:grpSpPr>
            <a:xfrm>
              <a:off x="727421" y="2828315"/>
              <a:ext cx="1695374" cy="1560837"/>
              <a:chOff x="734799" y="2782450"/>
              <a:chExt cx="1571100" cy="1577400"/>
            </a:xfrm>
          </p:grpSpPr>
          <p:cxnSp>
            <p:nvCxnSpPr>
              <p:cNvPr id="4452" name="Google Shape;4452;p7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453" name="Google Shape;4453;p7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454" name="Google Shape;4454;p70"/>
            <p:cNvGrpSpPr/>
            <p:nvPr/>
          </p:nvGrpSpPr>
          <p:grpSpPr>
            <a:xfrm>
              <a:off x="819108" y="2882501"/>
              <a:ext cx="1556791" cy="1426186"/>
              <a:chOff x="819108" y="2882501"/>
              <a:chExt cx="1556791" cy="1426186"/>
            </a:xfrm>
          </p:grpSpPr>
          <p:grpSp>
            <p:nvGrpSpPr>
              <p:cNvPr id="4455" name="Google Shape;4455;p70"/>
              <p:cNvGrpSpPr/>
              <p:nvPr/>
            </p:nvGrpSpPr>
            <p:grpSpPr>
              <a:xfrm>
                <a:off x="819108" y="2882501"/>
                <a:ext cx="103104" cy="1426186"/>
                <a:chOff x="4674013" y="3100904"/>
                <a:chExt cx="122758" cy="1698043"/>
              </a:xfrm>
            </p:grpSpPr>
            <p:sp>
              <p:nvSpPr>
                <p:cNvPr id="4456" name="Google Shape;4456;p7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70"/>
              <p:cNvGrpSpPr/>
              <p:nvPr/>
            </p:nvGrpSpPr>
            <p:grpSpPr>
              <a:xfrm>
                <a:off x="1062475" y="2882501"/>
                <a:ext cx="103104" cy="1426186"/>
                <a:chOff x="4940438" y="3100904"/>
                <a:chExt cx="122758" cy="1698043"/>
              </a:xfrm>
            </p:grpSpPr>
            <p:sp>
              <p:nvSpPr>
                <p:cNvPr id="4464" name="Google Shape;4464;p7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1" name="Google Shape;4471;p70"/>
              <p:cNvGrpSpPr/>
              <p:nvPr/>
            </p:nvGrpSpPr>
            <p:grpSpPr>
              <a:xfrm>
                <a:off x="1299324" y="2882501"/>
                <a:ext cx="103104" cy="1426186"/>
                <a:chOff x="5206863" y="3100904"/>
                <a:chExt cx="122758" cy="1698043"/>
              </a:xfrm>
            </p:grpSpPr>
            <p:sp>
              <p:nvSpPr>
                <p:cNvPr id="4472" name="Google Shape;4472;p7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70"/>
              <p:cNvGrpSpPr/>
              <p:nvPr/>
            </p:nvGrpSpPr>
            <p:grpSpPr>
              <a:xfrm>
                <a:off x="1786057" y="2882501"/>
                <a:ext cx="103104" cy="1426186"/>
                <a:chOff x="6006138" y="3143629"/>
                <a:chExt cx="122758" cy="1698043"/>
              </a:xfrm>
            </p:grpSpPr>
            <p:sp>
              <p:nvSpPr>
                <p:cNvPr id="4480" name="Google Shape;4480;p7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70"/>
              <p:cNvGrpSpPr/>
              <p:nvPr/>
            </p:nvGrpSpPr>
            <p:grpSpPr>
              <a:xfrm>
                <a:off x="2029422" y="2882501"/>
                <a:ext cx="103104" cy="1426186"/>
                <a:chOff x="6805413" y="3100904"/>
                <a:chExt cx="122758" cy="1698043"/>
              </a:xfrm>
            </p:grpSpPr>
            <p:sp>
              <p:nvSpPr>
                <p:cNvPr id="4488" name="Google Shape;4488;p7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70"/>
              <p:cNvGrpSpPr/>
              <p:nvPr/>
            </p:nvGrpSpPr>
            <p:grpSpPr>
              <a:xfrm>
                <a:off x="2272795" y="2882501"/>
                <a:ext cx="103104" cy="1426186"/>
                <a:chOff x="5206863" y="3100904"/>
                <a:chExt cx="122758" cy="1698043"/>
              </a:xfrm>
            </p:grpSpPr>
            <p:sp>
              <p:nvSpPr>
                <p:cNvPr id="4496" name="Google Shape;4496;p7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70"/>
              <p:cNvGrpSpPr/>
              <p:nvPr/>
            </p:nvGrpSpPr>
            <p:grpSpPr>
              <a:xfrm>
                <a:off x="1542694" y="2882501"/>
                <a:ext cx="103104" cy="1426186"/>
                <a:chOff x="6006138" y="3143629"/>
                <a:chExt cx="122758" cy="1698043"/>
              </a:xfrm>
            </p:grpSpPr>
            <p:sp>
              <p:nvSpPr>
                <p:cNvPr id="4504" name="Google Shape;4504;p7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11" name="Google Shape;4511;p70"/>
          <p:cNvGrpSpPr/>
          <p:nvPr/>
        </p:nvGrpSpPr>
        <p:grpSpPr>
          <a:xfrm>
            <a:off x="5671260" y="3305994"/>
            <a:ext cx="2749952" cy="870677"/>
            <a:chOff x="238125" y="1725700"/>
            <a:chExt cx="7139025" cy="2260325"/>
          </a:xfrm>
        </p:grpSpPr>
        <p:sp>
          <p:nvSpPr>
            <p:cNvPr id="4512" name="Google Shape;4512;p7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2" name="Google Shape;4522;p70"/>
          <p:cNvGrpSpPr/>
          <p:nvPr/>
        </p:nvGrpSpPr>
        <p:grpSpPr>
          <a:xfrm>
            <a:off x="5941424" y="2247740"/>
            <a:ext cx="1105452" cy="916747"/>
            <a:chOff x="5249100" y="1210600"/>
            <a:chExt cx="3502700" cy="2904775"/>
          </a:xfrm>
        </p:grpSpPr>
        <p:sp>
          <p:nvSpPr>
            <p:cNvPr id="4523" name="Google Shape;4523;p7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7" name="Google Shape;4527;p7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528" name="Google Shape;4528;p7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529" name="Google Shape;4529;p7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530" name="Google Shape;4530;p7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531" name="Google Shape;4531;p7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70"/>
          <p:cNvGrpSpPr/>
          <p:nvPr/>
        </p:nvGrpSpPr>
        <p:grpSpPr>
          <a:xfrm>
            <a:off x="7123972" y="967158"/>
            <a:ext cx="1304650" cy="1124856"/>
            <a:chOff x="7287122" y="1165658"/>
            <a:chExt cx="1219413" cy="1051365"/>
          </a:xfrm>
        </p:grpSpPr>
        <p:grpSp>
          <p:nvGrpSpPr>
            <p:cNvPr id="4533" name="Google Shape;4533;p70"/>
            <p:cNvGrpSpPr/>
            <p:nvPr/>
          </p:nvGrpSpPr>
          <p:grpSpPr>
            <a:xfrm>
              <a:off x="7287122" y="1969723"/>
              <a:ext cx="1219413" cy="247300"/>
              <a:chOff x="7287122" y="1969723"/>
              <a:chExt cx="1219413" cy="247300"/>
            </a:xfrm>
          </p:grpSpPr>
          <p:sp>
            <p:nvSpPr>
              <p:cNvPr id="4534" name="Google Shape;4534;p7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5" name="Google Shape;4535;p70"/>
              <p:cNvGrpSpPr/>
              <p:nvPr/>
            </p:nvGrpSpPr>
            <p:grpSpPr>
              <a:xfrm>
                <a:off x="7287122" y="2063892"/>
                <a:ext cx="1151753" cy="73428"/>
                <a:chOff x="7287122" y="2063892"/>
                <a:chExt cx="1151753" cy="73428"/>
              </a:xfrm>
            </p:grpSpPr>
            <p:sp>
              <p:nvSpPr>
                <p:cNvPr id="4536" name="Google Shape;4536;p7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7" name="Google Shape;4537;p7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538" name="Google Shape;4538;p70"/>
            <p:cNvGrpSpPr/>
            <p:nvPr/>
          </p:nvGrpSpPr>
          <p:grpSpPr>
            <a:xfrm>
              <a:off x="7287122" y="1712201"/>
              <a:ext cx="1219403" cy="246767"/>
              <a:chOff x="7287122" y="1712201"/>
              <a:chExt cx="1219403" cy="246767"/>
            </a:xfrm>
          </p:grpSpPr>
          <p:sp>
            <p:nvSpPr>
              <p:cNvPr id="4539" name="Google Shape;4539;p7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0" name="Google Shape;4540;p70"/>
              <p:cNvGrpSpPr/>
              <p:nvPr/>
            </p:nvGrpSpPr>
            <p:grpSpPr>
              <a:xfrm>
                <a:off x="7287122" y="1842861"/>
                <a:ext cx="1005303" cy="73419"/>
                <a:chOff x="7287122" y="1842861"/>
                <a:chExt cx="1005303" cy="73419"/>
              </a:xfrm>
            </p:grpSpPr>
            <p:sp>
              <p:nvSpPr>
                <p:cNvPr id="4541" name="Google Shape;4541;p7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2" name="Google Shape;4542;p7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543" name="Google Shape;4543;p70"/>
            <p:cNvGrpSpPr/>
            <p:nvPr/>
          </p:nvGrpSpPr>
          <p:grpSpPr>
            <a:xfrm>
              <a:off x="7287122" y="1447520"/>
              <a:ext cx="1219403" cy="286667"/>
              <a:chOff x="7287122" y="1447520"/>
              <a:chExt cx="1219403" cy="286667"/>
            </a:xfrm>
          </p:grpSpPr>
          <p:sp>
            <p:nvSpPr>
              <p:cNvPr id="4544" name="Google Shape;4544;p7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5" name="Google Shape;4545;p70"/>
              <p:cNvGrpSpPr/>
              <p:nvPr/>
            </p:nvGrpSpPr>
            <p:grpSpPr>
              <a:xfrm>
                <a:off x="7287122" y="1581977"/>
                <a:ext cx="852803" cy="73428"/>
                <a:chOff x="7287122" y="1581977"/>
                <a:chExt cx="852803" cy="73428"/>
              </a:xfrm>
            </p:grpSpPr>
            <p:sp>
              <p:nvSpPr>
                <p:cNvPr id="4546" name="Google Shape;4546;p7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7" name="Google Shape;4547;p7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548" name="Google Shape;4548;p70"/>
            <p:cNvGrpSpPr/>
            <p:nvPr/>
          </p:nvGrpSpPr>
          <p:grpSpPr>
            <a:xfrm>
              <a:off x="7287122" y="1165658"/>
              <a:ext cx="1219403" cy="344253"/>
              <a:chOff x="7287122" y="1165658"/>
              <a:chExt cx="1219403" cy="344253"/>
            </a:xfrm>
          </p:grpSpPr>
          <p:sp>
            <p:nvSpPr>
              <p:cNvPr id="4549" name="Google Shape;4549;p7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0" name="Google Shape;4550;p70"/>
              <p:cNvGrpSpPr/>
              <p:nvPr/>
            </p:nvGrpSpPr>
            <p:grpSpPr>
              <a:xfrm>
                <a:off x="7287122" y="1341025"/>
                <a:ext cx="695703" cy="73419"/>
                <a:chOff x="7287122" y="1341025"/>
                <a:chExt cx="695703" cy="73419"/>
              </a:xfrm>
            </p:grpSpPr>
            <p:sp>
              <p:nvSpPr>
                <p:cNvPr id="4551" name="Google Shape;4551;p7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2" name="Google Shape;4552;p7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553" name="Google Shape;4553;p70"/>
          <p:cNvGrpSpPr/>
          <p:nvPr/>
        </p:nvGrpSpPr>
        <p:grpSpPr>
          <a:xfrm>
            <a:off x="5790464" y="973181"/>
            <a:ext cx="1397729" cy="1098540"/>
            <a:chOff x="5900602" y="1193063"/>
            <a:chExt cx="1299851" cy="1021707"/>
          </a:xfrm>
        </p:grpSpPr>
        <p:grpSp>
          <p:nvGrpSpPr>
            <p:cNvPr id="4554" name="Google Shape;4554;p70"/>
            <p:cNvGrpSpPr/>
            <p:nvPr/>
          </p:nvGrpSpPr>
          <p:grpSpPr>
            <a:xfrm>
              <a:off x="6520337" y="1193063"/>
              <a:ext cx="341815" cy="799959"/>
              <a:chOff x="6520337" y="1193063"/>
              <a:chExt cx="341815" cy="799959"/>
            </a:xfrm>
          </p:grpSpPr>
          <p:grpSp>
            <p:nvGrpSpPr>
              <p:cNvPr id="4555" name="Google Shape;4555;p70"/>
              <p:cNvGrpSpPr/>
              <p:nvPr/>
            </p:nvGrpSpPr>
            <p:grpSpPr>
              <a:xfrm>
                <a:off x="6520337" y="1589527"/>
                <a:ext cx="213950" cy="403494"/>
                <a:chOff x="6520337" y="1589527"/>
                <a:chExt cx="213950" cy="403494"/>
              </a:xfrm>
            </p:grpSpPr>
            <p:sp>
              <p:nvSpPr>
                <p:cNvPr id="4556" name="Google Shape;4556;p7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70"/>
              <p:cNvGrpSpPr/>
              <p:nvPr/>
            </p:nvGrpSpPr>
            <p:grpSpPr>
              <a:xfrm>
                <a:off x="6577204" y="1193063"/>
                <a:ext cx="284947" cy="464512"/>
                <a:chOff x="6577204" y="1193063"/>
                <a:chExt cx="284947" cy="464512"/>
              </a:xfrm>
            </p:grpSpPr>
            <p:sp>
              <p:nvSpPr>
                <p:cNvPr id="4559" name="Google Shape;4559;p7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0" name="Google Shape;4560;p7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561" name="Google Shape;4561;p70"/>
            <p:cNvGrpSpPr/>
            <p:nvPr/>
          </p:nvGrpSpPr>
          <p:grpSpPr>
            <a:xfrm>
              <a:off x="6238903" y="1193063"/>
              <a:ext cx="300475" cy="900152"/>
              <a:chOff x="6238903" y="1193063"/>
              <a:chExt cx="300475" cy="900152"/>
            </a:xfrm>
          </p:grpSpPr>
          <p:grpSp>
            <p:nvGrpSpPr>
              <p:cNvPr id="4562" name="Google Shape;4562;p70"/>
              <p:cNvGrpSpPr/>
              <p:nvPr/>
            </p:nvGrpSpPr>
            <p:grpSpPr>
              <a:xfrm>
                <a:off x="6290865" y="1489315"/>
                <a:ext cx="248514" cy="603900"/>
                <a:chOff x="6290865" y="1489315"/>
                <a:chExt cx="248514" cy="603900"/>
              </a:xfrm>
            </p:grpSpPr>
            <p:sp>
              <p:nvSpPr>
                <p:cNvPr id="4563" name="Google Shape;4563;p7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70"/>
              <p:cNvGrpSpPr/>
              <p:nvPr/>
            </p:nvGrpSpPr>
            <p:grpSpPr>
              <a:xfrm>
                <a:off x="6238903" y="1193063"/>
                <a:ext cx="284947" cy="333087"/>
                <a:chOff x="6238903" y="1193063"/>
                <a:chExt cx="284947" cy="333087"/>
              </a:xfrm>
            </p:grpSpPr>
            <p:sp>
              <p:nvSpPr>
                <p:cNvPr id="4566" name="Google Shape;4566;p7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7" name="Google Shape;4567;p7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568" name="Google Shape;4568;p70"/>
            <p:cNvGrpSpPr/>
            <p:nvPr/>
          </p:nvGrpSpPr>
          <p:grpSpPr>
            <a:xfrm>
              <a:off x="5900602" y="1193063"/>
              <a:ext cx="444345" cy="1021707"/>
              <a:chOff x="5900602" y="1193063"/>
              <a:chExt cx="444345" cy="1021707"/>
            </a:xfrm>
          </p:grpSpPr>
          <p:grpSp>
            <p:nvGrpSpPr>
              <p:cNvPr id="4569" name="Google Shape;4569;p70"/>
              <p:cNvGrpSpPr/>
              <p:nvPr/>
            </p:nvGrpSpPr>
            <p:grpSpPr>
              <a:xfrm>
                <a:off x="6046501" y="1367785"/>
                <a:ext cx="298446" cy="846986"/>
                <a:chOff x="6046501" y="1367785"/>
                <a:chExt cx="298446" cy="846986"/>
              </a:xfrm>
            </p:grpSpPr>
            <p:sp>
              <p:nvSpPr>
                <p:cNvPr id="4570" name="Google Shape;4570;p7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70"/>
              <p:cNvGrpSpPr/>
              <p:nvPr/>
            </p:nvGrpSpPr>
            <p:grpSpPr>
              <a:xfrm>
                <a:off x="5900602" y="1193063"/>
                <a:ext cx="284947" cy="182312"/>
                <a:chOff x="5900602" y="1193063"/>
                <a:chExt cx="284947" cy="182312"/>
              </a:xfrm>
            </p:grpSpPr>
            <p:sp>
              <p:nvSpPr>
                <p:cNvPr id="4573" name="Google Shape;4573;p7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74" name="Google Shape;4574;p7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575" name="Google Shape;4575;p70"/>
            <p:cNvGrpSpPr/>
            <p:nvPr/>
          </p:nvGrpSpPr>
          <p:grpSpPr>
            <a:xfrm>
              <a:off x="6738300" y="1193063"/>
              <a:ext cx="462153" cy="707634"/>
              <a:chOff x="6738300" y="1193063"/>
              <a:chExt cx="462153" cy="707634"/>
            </a:xfrm>
          </p:grpSpPr>
          <p:grpSp>
            <p:nvGrpSpPr>
              <p:cNvPr id="4576" name="Google Shape;4576;p70"/>
              <p:cNvGrpSpPr/>
              <p:nvPr/>
            </p:nvGrpSpPr>
            <p:grpSpPr>
              <a:xfrm>
                <a:off x="6915505" y="1193063"/>
                <a:ext cx="284947" cy="597387"/>
                <a:chOff x="6915505" y="1193063"/>
                <a:chExt cx="284947" cy="597387"/>
              </a:xfrm>
            </p:grpSpPr>
            <p:sp>
              <p:nvSpPr>
                <p:cNvPr id="4577" name="Google Shape;4577;p7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78" name="Google Shape;4578;p7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579" name="Google Shape;4579;p70"/>
              <p:cNvGrpSpPr/>
              <p:nvPr/>
            </p:nvGrpSpPr>
            <p:grpSpPr>
              <a:xfrm>
                <a:off x="6738300" y="1684725"/>
                <a:ext cx="230066" cy="215971"/>
                <a:chOff x="6738300" y="1684725"/>
                <a:chExt cx="230066" cy="215971"/>
              </a:xfrm>
            </p:grpSpPr>
            <p:sp>
              <p:nvSpPr>
                <p:cNvPr id="4580" name="Google Shape;4580;p7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2"/>
            </a:gs>
          </a:gsLst>
          <a:lin ang="2698631" scaled="0"/>
        </a:gradFill>
      </p:bgPr>
    </p:bg>
    <p:spTree>
      <p:nvGrpSpPr>
        <p:cNvPr id="222" name="Shape 222"/>
        <p:cNvGrpSpPr/>
        <p:nvPr/>
      </p:nvGrpSpPr>
      <p:grpSpPr>
        <a:xfrm>
          <a:off x="0" y="0"/>
          <a:ext cx="0" cy="0"/>
          <a:chOff x="0" y="0"/>
          <a:chExt cx="0" cy="0"/>
        </a:xfrm>
      </p:grpSpPr>
      <p:sp>
        <p:nvSpPr>
          <p:cNvPr id="223" name="Google Shape;223;p35"/>
          <p:cNvSpPr txBox="1"/>
          <p:nvPr>
            <p:ph idx="2" type="title"/>
          </p:nvPr>
        </p:nvSpPr>
        <p:spPr>
          <a:xfrm>
            <a:off x="5103650" y="1009825"/>
            <a:ext cx="1197900" cy="108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24" name="Google Shape;224;p35"/>
          <p:cNvSpPr txBox="1"/>
          <p:nvPr>
            <p:ph type="title"/>
          </p:nvPr>
        </p:nvSpPr>
        <p:spPr>
          <a:xfrm>
            <a:off x="3522500" y="2325500"/>
            <a:ext cx="43602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THE </a:t>
            </a:r>
            <a:r>
              <a:rPr lang="en">
                <a:solidFill>
                  <a:schemeClr val="dk2"/>
                </a:solidFill>
              </a:rPr>
              <a:t>DISEASE</a:t>
            </a:r>
            <a:endParaRPr>
              <a:solidFill>
                <a:schemeClr val="dk2"/>
              </a:solidFill>
            </a:endParaRPr>
          </a:p>
        </p:txBody>
      </p:sp>
      <p:sp>
        <p:nvSpPr>
          <p:cNvPr id="225" name="Google Shape;225;p35"/>
          <p:cNvSpPr txBox="1"/>
          <p:nvPr>
            <p:ph idx="1" type="subTitle"/>
          </p:nvPr>
        </p:nvSpPr>
        <p:spPr>
          <a:xfrm>
            <a:off x="3522500" y="3624500"/>
            <a:ext cx="4360200" cy="4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pic>
        <p:nvPicPr>
          <p:cNvPr id="226" name="Google Shape;226;p35"/>
          <p:cNvPicPr preferRelativeResize="0"/>
          <p:nvPr/>
        </p:nvPicPr>
        <p:blipFill>
          <a:blip r:embed="rId3">
            <a:alphaModFix/>
          </a:blip>
          <a:stretch>
            <a:fillRect/>
          </a:stretch>
        </p:blipFill>
        <p:spPr>
          <a:xfrm rot="32">
            <a:off x="1083700" y="1339669"/>
            <a:ext cx="1499201" cy="2793800"/>
          </a:xfrm>
          <a:prstGeom prst="rect">
            <a:avLst/>
          </a:prstGeom>
          <a:noFill/>
          <a:ln>
            <a:noFill/>
          </a:ln>
        </p:spPr>
      </p:pic>
      <p:cxnSp>
        <p:nvCxnSpPr>
          <p:cNvPr id="227" name="Google Shape;227;p35"/>
          <p:cNvCxnSpPr/>
          <p:nvPr/>
        </p:nvCxnSpPr>
        <p:spPr>
          <a:xfrm>
            <a:off x="3344900" y="3336636"/>
            <a:ext cx="4715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585" name="Shape 4585"/>
        <p:cNvGrpSpPr/>
        <p:nvPr/>
      </p:nvGrpSpPr>
      <p:grpSpPr>
        <a:xfrm>
          <a:off x="0" y="0"/>
          <a:ext cx="0" cy="0"/>
          <a:chOff x="0" y="0"/>
          <a:chExt cx="0" cy="0"/>
        </a:xfrm>
      </p:grpSpPr>
      <p:grpSp>
        <p:nvGrpSpPr>
          <p:cNvPr id="4586" name="Google Shape;4586;p71"/>
          <p:cNvGrpSpPr/>
          <p:nvPr/>
        </p:nvGrpSpPr>
        <p:grpSpPr>
          <a:xfrm>
            <a:off x="821785" y="2307635"/>
            <a:ext cx="339235" cy="298186"/>
            <a:chOff x="898875" y="244725"/>
            <a:chExt cx="481800" cy="423500"/>
          </a:xfrm>
        </p:grpSpPr>
        <p:sp>
          <p:nvSpPr>
            <p:cNvPr id="4587" name="Google Shape;4587;p7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8" name="Google Shape;4588;p7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9" name="Google Shape;4589;p7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0" name="Google Shape;4590;p7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1" name="Google Shape;4591;p7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2" name="Google Shape;4592;p7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3" name="Google Shape;4593;p71"/>
          <p:cNvGrpSpPr/>
          <p:nvPr/>
        </p:nvGrpSpPr>
        <p:grpSpPr>
          <a:xfrm>
            <a:off x="1260167" y="2287103"/>
            <a:ext cx="298169" cy="339253"/>
            <a:chOff x="1529350" y="258825"/>
            <a:chExt cx="423475" cy="481825"/>
          </a:xfrm>
        </p:grpSpPr>
        <p:sp>
          <p:nvSpPr>
            <p:cNvPr id="4594" name="Google Shape;4594;p7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5" name="Google Shape;4595;p7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6" name="Google Shape;4596;p71"/>
          <p:cNvGrpSpPr/>
          <p:nvPr/>
        </p:nvGrpSpPr>
        <p:grpSpPr>
          <a:xfrm>
            <a:off x="2102437" y="2287102"/>
            <a:ext cx="298169" cy="339253"/>
            <a:chOff x="2707500" y="249400"/>
            <a:chExt cx="423475" cy="481825"/>
          </a:xfrm>
        </p:grpSpPr>
        <p:sp>
          <p:nvSpPr>
            <p:cNvPr id="4597" name="Google Shape;4597;p7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8" name="Google Shape;4598;p7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9" name="Google Shape;4599;p71"/>
          <p:cNvGrpSpPr/>
          <p:nvPr/>
        </p:nvGrpSpPr>
        <p:grpSpPr>
          <a:xfrm>
            <a:off x="2516052" y="2287428"/>
            <a:ext cx="305386" cy="338602"/>
            <a:chOff x="3300325" y="249875"/>
            <a:chExt cx="433725" cy="480900"/>
          </a:xfrm>
        </p:grpSpPr>
        <p:sp>
          <p:nvSpPr>
            <p:cNvPr id="4600" name="Google Shape;4600;p7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1" name="Google Shape;4601;p7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2" name="Google Shape;4602;p7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3" name="Google Shape;4603;p7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4" name="Google Shape;4604;p7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5" name="Google Shape;4605;p7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6" name="Google Shape;4606;p71"/>
          <p:cNvGrpSpPr/>
          <p:nvPr/>
        </p:nvGrpSpPr>
        <p:grpSpPr>
          <a:xfrm>
            <a:off x="1653142" y="2367273"/>
            <a:ext cx="340890" cy="178912"/>
            <a:chOff x="2084325" y="363300"/>
            <a:chExt cx="484150" cy="254100"/>
          </a:xfrm>
        </p:grpSpPr>
        <p:sp>
          <p:nvSpPr>
            <p:cNvPr id="4607" name="Google Shape;4607;p7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8" name="Google Shape;4608;p7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9" name="Google Shape;4609;p71"/>
          <p:cNvGrpSpPr/>
          <p:nvPr/>
        </p:nvGrpSpPr>
        <p:grpSpPr>
          <a:xfrm>
            <a:off x="2905137" y="2287349"/>
            <a:ext cx="352349" cy="338760"/>
            <a:chOff x="3854700" y="249750"/>
            <a:chExt cx="500425" cy="481125"/>
          </a:xfrm>
        </p:grpSpPr>
        <p:sp>
          <p:nvSpPr>
            <p:cNvPr id="4610" name="Google Shape;4610;p7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1" name="Google Shape;4611;p7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2" name="Google Shape;4612;p7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3" name="Google Shape;4613;p7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4" name="Google Shape;4614;p7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5" name="Google Shape;4615;p7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6" name="Google Shape;4616;p7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7" name="Google Shape;4617;p7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8" name="Google Shape;4618;p71"/>
          <p:cNvGrpSpPr/>
          <p:nvPr/>
        </p:nvGrpSpPr>
        <p:grpSpPr>
          <a:xfrm>
            <a:off x="3323126" y="2287349"/>
            <a:ext cx="352349" cy="338760"/>
            <a:chOff x="4447550" y="249750"/>
            <a:chExt cx="500425" cy="481125"/>
          </a:xfrm>
        </p:grpSpPr>
        <p:sp>
          <p:nvSpPr>
            <p:cNvPr id="4619" name="Google Shape;4619;p7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0" name="Google Shape;4620;p7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1" name="Google Shape;4621;p71"/>
          <p:cNvGrpSpPr/>
          <p:nvPr/>
        </p:nvGrpSpPr>
        <p:grpSpPr>
          <a:xfrm>
            <a:off x="3752328" y="2287102"/>
            <a:ext cx="339253" cy="339253"/>
            <a:chOff x="5049725" y="249400"/>
            <a:chExt cx="481825" cy="481825"/>
          </a:xfrm>
        </p:grpSpPr>
        <p:sp>
          <p:nvSpPr>
            <p:cNvPr id="4622" name="Google Shape;4622;p7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3" name="Google Shape;4623;p7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4" name="Google Shape;4624;p71"/>
          <p:cNvGrpSpPr/>
          <p:nvPr/>
        </p:nvGrpSpPr>
        <p:grpSpPr>
          <a:xfrm>
            <a:off x="4166269" y="2287102"/>
            <a:ext cx="339253" cy="339253"/>
            <a:chOff x="5660400" y="238125"/>
            <a:chExt cx="481825" cy="481825"/>
          </a:xfrm>
        </p:grpSpPr>
        <p:sp>
          <p:nvSpPr>
            <p:cNvPr id="4625" name="Google Shape;4625;p7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6" name="Google Shape;4626;p7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7" name="Google Shape;4627;p71"/>
          <p:cNvGrpSpPr/>
          <p:nvPr/>
        </p:nvGrpSpPr>
        <p:grpSpPr>
          <a:xfrm>
            <a:off x="4582955" y="2287102"/>
            <a:ext cx="339253" cy="339253"/>
            <a:chOff x="6235400" y="249400"/>
            <a:chExt cx="481825" cy="481825"/>
          </a:xfrm>
        </p:grpSpPr>
        <p:sp>
          <p:nvSpPr>
            <p:cNvPr id="4628" name="Google Shape;4628;p7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9" name="Google Shape;4629;p7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0" name="Google Shape;4630;p7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1" name="Google Shape;4631;p7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2" name="Google Shape;4632;p7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3" name="Google Shape;4633;p71"/>
          <p:cNvGrpSpPr/>
          <p:nvPr/>
        </p:nvGrpSpPr>
        <p:grpSpPr>
          <a:xfrm>
            <a:off x="821301" y="2731810"/>
            <a:ext cx="340204" cy="298116"/>
            <a:chOff x="899850" y="871450"/>
            <a:chExt cx="483175" cy="423400"/>
          </a:xfrm>
        </p:grpSpPr>
        <p:sp>
          <p:nvSpPr>
            <p:cNvPr id="4634" name="Google Shape;4634;p7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5" name="Google Shape;4635;p7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6" name="Google Shape;4636;p7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7" name="Google Shape;4637;p7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38" name="Google Shape;4638;p71"/>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39" name="Google Shape;4639;p71"/>
          <p:cNvGrpSpPr/>
          <p:nvPr/>
        </p:nvGrpSpPr>
        <p:grpSpPr>
          <a:xfrm>
            <a:off x="1653301" y="2711232"/>
            <a:ext cx="340573" cy="339271"/>
            <a:chOff x="2085450" y="842250"/>
            <a:chExt cx="483700" cy="481850"/>
          </a:xfrm>
        </p:grpSpPr>
        <p:sp>
          <p:nvSpPr>
            <p:cNvPr id="4640" name="Google Shape;4640;p7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1" name="Google Shape;4641;p7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2" name="Google Shape;4642;p7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3" name="Google Shape;4643;p71"/>
          <p:cNvGrpSpPr/>
          <p:nvPr/>
        </p:nvGrpSpPr>
        <p:grpSpPr>
          <a:xfrm>
            <a:off x="2081868" y="2711241"/>
            <a:ext cx="339306" cy="339253"/>
            <a:chOff x="2685825" y="840375"/>
            <a:chExt cx="481900" cy="481825"/>
          </a:xfrm>
        </p:grpSpPr>
        <p:sp>
          <p:nvSpPr>
            <p:cNvPr id="4644" name="Google Shape;4644;p7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5" name="Google Shape;4645;p7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6" name="Google Shape;4646;p71"/>
          <p:cNvGrpSpPr/>
          <p:nvPr/>
        </p:nvGrpSpPr>
        <p:grpSpPr>
          <a:xfrm>
            <a:off x="2493529" y="2710924"/>
            <a:ext cx="350431" cy="339887"/>
            <a:chOff x="3270675" y="841800"/>
            <a:chExt cx="497700" cy="482725"/>
          </a:xfrm>
        </p:grpSpPr>
        <p:sp>
          <p:nvSpPr>
            <p:cNvPr id="4647" name="Google Shape;4647;p7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8" name="Google Shape;4648;p7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9" name="Google Shape;4649;p7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50" name="Google Shape;4650;p71"/>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51" name="Google Shape;4651;p71"/>
          <p:cNvGrpSpPr/>
          <p:nvPr/>
        </p:nvGrpSpPr>
        <p:grpSpPr>
          <a:xfrm>
            <a:off x="3329675" y="2731783"/>
            <a:ext cx="339253" cy="298169"/>
            <a:chOff x="4467200" y="877100"/>
            <a:chExt cx="481825" cy="423475"/>
          </a:xfrm>
        </p:grpSpPr>
        <p:sp>
          <p:nvSpPr>
            <p:cNvPr id="4652" name="Google Shape;4652;p7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3" name="Google Shape;4653;p7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4" name="Google Shape;4654;p7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5" name="Google Shape;4655;p7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6" name="Google Shape;4656;p71"/>
          <p:cNvGrpSpPr/>
          <p:nvPr/>
        </p:nvGrpSpPr>
        <p:grpSpPr>
          <a:xfrm>
            <a:off x="3744565" y="2711232"/>
            <a:ext cx="354778" cy="339271"/>
            <a:chOff x="5045500" y="842250"/>
            <a:chExt cx="503875" cy="481850"/>
          </a:xfrm>
        </p:grpSpPr>
        <p:sp>
          <p:nvSpPr>
            <p:cNvPr id="4657" name="Google Shape;4657;p7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8" name="Google Shape;4658;p7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9" name="Google Shape;4659;p71"/>
          <p:cNvGrpSpPr/>
          <p:nvPr/>
        </p:nvGrpSpPr>
        <p:grpSpPr>
          <a:xfrm>
            <a:off x="4167413" y="2737451"/>
            <a:ext cx="336965" cy="286833"/>
            <a:chOff x="5645200" y="879425"/>
            <a:chExt cx="478575" cy="407375"/>
          </a:xfrm>
        </p:grpSpPr>
        <p:sp>
          <p:nvSpPr>
            <p:cNvPr id="4660" name="Google Shape;4660;p7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1" name="Google Shape;4661;p7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2" name="Google Shape;4662;p7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3" name="Google Shape;4663;p7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4" name="Google Shape;4664;p7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5" name="Google Shape;4665;p7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6" name="Google Shape;4666;p71"/>
          <p:cNvGrpSpPr/>
          <p:nvPr/>
        </p:nvGrpSpPr>
        <p:grpSpPr>
          <a:xfrm>
            <a:off x="4603488" y="2711241"/>
            <a:ext cx="298186" cy="339253"/>
            <a:chOff x="6264525" y="842250"/>
            <a:chExt cx="423500" cy="481825"/>
          </a:xfrm>
        </p:grpSpPr>
        <p:sp>
          <p:nvSpPr>
            <p:cNvPr id="4667" name="Google Shape;4667;p7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8" name="Google Shape;4668;p7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9" name="Google Shape;4669;p7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0" name="Google Shape;4670;p7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1" name="Google Shape;4671;p7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2" name="Google Shape;4672;p7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3" name="Google Shape;4673;p7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4" name="Google Shape;4674;p71"/>
          <p:cNvGrpSpPr/>
          <p:nvPr/>
        </p:nvGrpSpPr>
        <p:grpSpPr>
          <a:xfrm>
            <a:off x="821776" y="3125895"/>
            <a:ext cx="339253" cy="339253"/>
            <a:chOff x="900750" y="1436075"/>
            <a:chExt cx="481825" cy="481825"/>
          </a:xfrm>
        </p:grpSpPr>
        <p:sp>
          <p:nvSpPr>
            <p:cNvPr id="4675" name="Google Shape;4675;p7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6" name="Google Shape;4676;p7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7" name="Google Shape;4677;p7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8" name="Google Shape;4678;p7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9" name="Google Shape;4679;p71"/>
          <p:cNvGrpSpPr/>
          <p:nvPr/>
        </p:nvGrpSpPr>
        <p:grpSpPr>
          <a:xfrm>
            <a:off x="1239624" y="3186183"/>
            <a:ext cx="339253" cy="218676"/>
            <a:chOff x="1492675" y="1520750"/>
            <a:chExt cx="481825" cy="310575"/>
          </a:xfrm>
        </p:grpSpPr>
        <p:sp>
          <p:nvSpPr>
            <p:cNvPr id="4680" name="Google Shape;4680;p7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1" name="Google Shape;4681;p7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2" name="Google Shape;4682;p71"/>
          <p:cNvGrpSpPr/>
          <p:nvPr/>
        </p:nvGrpSpPr>
        <p:grpSpPr>
          <a:xfrm>
            <a:off x="1647421" y="3125877"/>
            <a:ext cx="352332" cy="339288"/>
            <a:chOff x="2071000" y="1435025"/>
            <a:chExt cx="500400" cy="481875"/>
          </a:xfrm>
        </p:grpSpPr>
        <p:sp>
          <p:nvSpPr>
            <p:cNvPr id="4683" name="Google Shape;4683;p7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4" name="Google Shape;4684;p7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5" name="Google Shape;4685;p7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6" name="Google Shape;4686;p71"/>
          <p:cNvGrpSpPr/>
          <p:nvPr/>
        </p:nvGrpSpPr>
        <p:grpSpPr>
          <a:xfrm>
            <a:off x="2075584" y="3146709"/>
            <a:ext cx="351874" cy="297623"/>
            <a:chOff x="2678350" y="1464650"/>
            <a:chExt cx="499750" cy="422700"/>
          </a:xfrm>
        </p:grpSpPr>
        <p:sp>
          <p:nvSpPr>
            <p:cNvPr id="4687" name="Google Shape;4687;p7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8" name="Google Shape;4688;p7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9" name="Google Shape;4689;p7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0" name="Google Shape;4690;p71"/>
          <p:cNvGrpSpPr/>
          <p:nvPr/>
        </p:nvGrpSpPr>
        <p:grpSpPr>
          <a:xfrm>
            <a:off x="2499118" y="3125895"/>
            <a:ext cx="339253" cy="339253"/>
            <a:chOff x="3271200" y="1435075"/>
            <a:chExt cx="481825" cy="481825"/>
          </a:xfrm>
        </p:grpSpPr>
        <p:sp>
          <p:nvSpPr>
            <p:cNvPr id="4691" name="Google Shape;4691;p7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2" name="Google Shape;4692;p7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3" name="Google Shape;4693;p71"/>
          <p:cNvGrpSpPr/>
          <p:nvPr/>
        </p:nvGrpSpPr>
        <p:grpSpPr>
          <a:xfrm>
            <a:off x="2909591" y="3125877"/>
            <a:ext cx="343442" cy="339288"/>
            <a:chOff x="3858100" y="1435075"/>
            <a:chExt cx="487775" cy="481875"/>
          </a:xfrm>
        </p:grpSpPr>
        <p:sp>
          <p:nvSpPr>
            <p:cNvPr id="4694" name="Google Shape;4694;p7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5" name="Google Shape;4695;p7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6" name="Google Shape;4696;p7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7" name="Google Shape;4697;p7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8" name="Google Shape;4698;p7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9" name="Google Shape;4699;p71"/>
          <p:cNvGrpSpPr/>
          <p:nvPr/>
        </p:nvGrpSpPr>
        <p:grpSpPr>
          <a:xfrm>
            <a:off x="3329674" y="3125895"/>
            <a:ext cx="339253" cy="339253"/>
            <a:chOff x="4456875" y="1435075"/>
            <a:chExt cx="481825" cy="481825"/>
          </a:xfrm>
        </p:grpSpPr>
        <p:sp>
          <p:nvSpPr>
            <p:cNvPr id="4700" name="Google Shape;4700;p7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1" name="Google Shape;4701;p7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2" name="Google Shape;4702;p7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3" name="Google Shape;4703;p7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4" name="Google Shape;4704;p7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5" name="Google Shape;4705;p7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6" name="Google Shape;4706;p7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7" name="Google Shape;4707;p7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8" name="Google Shape;4708;p7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9" name="Google Shape;4709;p7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0" name="Google Shape;4710;p7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1" name="Google Shape;4711;p7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2" name="Google Shape;4712;p7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3" name="Google Shape;4713;p7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4" name="Google Shape;4714;p7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5" name="Google Shape;4715;p7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6" name="Google Shape;4716;p7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7" name="Google Shape;4717;p7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8" name="Google Shape;4718;p7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9" name="Google Shape;4719;p71"/>
          <p:cNvGrpSpPr/>
          <p:nvPr/>
        </p:nvGrpSpPr>
        <p:grpSpPr>
          <a:xfrm>
            <a:off x="3750665" y="3125886"/>
            <a:ext cx="342580" cy="339271"/>
            <a:chOff x="5049725" y="1435050"/>
            <a:chExt cx="486550" cy="481850"/>
          </a:xfrm>
        </p:grpSpPr>
        <p:sp>
          <p:nvSpPr>
            <p:cNvPr id="4720" name="Google Shape;4720;p7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1" name="Google Shape;4721;p7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2" name="Google Shape;4722;p7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3" name="Google Shape;4723;p7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4" name="Google Shape;4724;p71"/>
          <p:cNvGrpSpPr/>
          <p:nvPr/>
        </p:nvGrpSpPr>
        <p:grpSpPr>
          <a:xfrm>
            <a:off x="4166216" y="3125895"/>
            <a:ext cx="339359" cy="339253"/>
            <a:chOff x="5642475" y="1435075"/>
            <a:chExt cx="481975" cy="481825"/>
          </a:xfrm>
        </p:grpSpPr>
        <p:sp>
          <p:nvSpPr>
            <p:cNvPr id="4725" name="Google Shape;4725;p7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6" name="Google Shape;4726;p7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7" name="Google Shape;4727;p7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8" name="Google Shape;4728;p71"/>
          <p:cNvGrpSpPr/>
          <p:nvPr/>
        </p:nvGrpSpPr>
        <p:grpSpPr>
          <a:xfrm>
            <a:off x="4580702" y="3125886"/>
            <a:ext cx="343759" cy="339271"/>
            <a:chOff x="6232000" y="1435050"/>
            <a:chExt cx="488225" cy="481850"/>
          </a:xfrm>
        </p:grpSpPr>
        <p:sp>
          <p:nvSpPr>
            <p:cNvPr id="4729" name="Google Shape;4729;p7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0" name="Google Shape;4730;p7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1" name="Google Shape;4731;p7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2" name="Google Shape;4732;p7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3" name="Google Shape;4733;p7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4" name="Google Shape;4734;p71"/>
          <p:cNvGrpSpPr/>
          <p:nvPr/>
        </p:nvGrpSpPr>
        <p:grpSpPr>
          <a:xfrm>
            <a:off x="841438" y="3539545"/>
            <a:ext cx="299929" cy="337792"/>
            <a:chOff x="924450" y="2028975"/>
            <a:chExt cx="425975" cy="479750"/>
          </a:xfrm>
        </p:grpSpPr>
        <p:sp>
          <p:nvSpPr>
            <p:cNvPr id="4735" name="Google Shape;4735;p7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6" name="Google Shape;4736;p7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7" name="Google Shape;4737;p7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8" name="Google Shape;4738;p71"/>
          <p:cNvGrpSpPr/>
          <p:nvPr/>
        </p:nvGrpSpPr>
        <p:grpSpPr>
          <a:xfrm>
            <a:off x="1653934" y="3559347"/>
            <a:ext cx="339306" cy="298186"/>
            <a:chOff x="2085450" y="2057100"/>
            <a:chExt cx="481900" cy="423500"/>
          </a:xfrm>
        </p:grpSpPr>
        <p:sp>
          <p:nvSpPr>
            <p:cNvPr id="4739" name="Google Shape;4739;p7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0" name="Google Shape;4740;p7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1" name="Google Shape;4741;p7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2" name="Google Shape;4742;p71"/>
          <p:cNvGrpSpPr/>
          <p:nvPr/>
        </p:nvGrpSpPr>
        <p:grpSpPr>
          <a:xfrm>
            <a:off x="2081868" y="3582592"/>
            <a:ext cx="339306" cy="251698"/>
            <a:chOff x="2678275" y="2090100"/>
            <a:chExt cx="481900" cy="357475"/>
          </a:xfrm>
        </p:grpSpPr>
        <p:sp>
          <p:nvSpPr>
            <p:cNvPr id="4743" name="Google Shape;4743;p7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7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5" name="Google Shape;4745;p7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6" name="Google Shape;4746;p7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7" name="Google Shape;4747;p7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8" name="Google Shape;4748;p71"/>
          <p:cNvGrpSpPr/>
          <p:nvPr/>
        </p:nvGrpSpPr>
        <p:grpSpPr>
          <a:xfrm>
            <a:off x="2559072" y="3594790"/>
            <a:ext cx="219345" cy="227301"/>
            <a:chOff x="3357325" y="2093500"/>
            <a:chExt cx="311525" cy="322825"/>
          </a:xfrm>
        </p:grpSpPr>
        <p:sp>
          <p:nvSpPr>
            <p:cNvPr id="4749" name="Google Shape;4749;p7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0" name="Google Shape;4750;p7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1" name="Google Shape;4751;p7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52" name="Google Shape;4752;p71"/>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53" name="Google Shape;4753;p71"/>
          <p:cNvGrpSpPr/>
          <p:nvPr/>
        </p:nvGrpSpPr>
        <p:grpSpPr>
          <a:xfrm>
            <a:off x="3353262" y="3538814"/>
            <a:ext cx="292078" cy="339253"/>
            <a:chOff x="4492800" y="2027925"/>
            <a:chExt cx="414825" cy="481825"/>
          </a:xfrm>
        </p:grpSpPr>
        <p:sp>
          <p:nvSpPr>
            <p:cNvPr id="4754" name="Google Shape;4754;p7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5" name="Google Shape;4755;p7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6" name="Google Shape;4756;p71"/>
          <p:cNvGrpSpPr/>
          <p:nvPr/>
        </p:nvGrpSpPr>
        <p:grpSpPr>
          <a:xfrm>
            <a:off x="3752354" y="3538805"/>
            <a:ext cx="339200" cy="339271"/>
            <a:chOff x="5049725" y="2027900"/>
            <a:chExt cx="481750" cy="481850"/>
          </a:xfrm>
        </p:grpSpPr>
        <p:sp>
          <p:nvSpPr>
            <p:cNvPr id="4757" name="Google Shape;4757;p7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8" name="Google Shape;4758;p7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9" name="Google Shape;4759;p7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0" name="Google Shape;4760;p7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1" name="Google Shape;4761;p7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2" name="Google Shape;4762;p7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3" name="Google Shape;4763;p7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4" name="Google Shape;4764;p7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5" name="Google Shape;4765;p71"/>
          <p:cNvGrpSpPr/>
          <p:nvPr/>
        </p:nvGrpSpPr>
        <p:grpSpPr>
          <a:xfrm>
            <a:off x="4225950" y="3538893"/>
            <a:ext cx="219890" cy="339095"/>
            <a:chOff x="5726350" y="2028150"/>
            <a:chExt cx="312300" cy="481600"/>
          </a:xfrm>
        </p:grpSpPr>
        <p:sp>
          <p:nvSpPr>
            <p:cNvPr id="4766" name="Google Shape;4766;p7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7" name="Google Shape;4767;p7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8" name="Google Shape;4768;p7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9" name="Google Shape;4769;p71"/>
          <p:cNvGrpSpPr/>
          <p:nvPr/>
        </p:nvGrpSpPr>
        <p:grpSpPr>
          <a:xfrm>
            <a:off x="4586141" y="3542000"/>
            <a:ext cx="332881" cy="332881"/>
            <a:chOff x="6239925" y="2032450"/>
            <a:chExt cx="472775" cy="472775"/>
          </a:xfrm>
        </p:grpSpPr>
        <p:sp>
          <p:nvSpPr>
            <p:cNvPr id="4770" name="Google Shape;4770;p7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1" name="Google Shape;4771;p7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2" name="Google Shape;4772;p71"/>
          <p:cNvGrpSpPr/>
          <p:nvPr/>
        </p:nvGrpSpPr>
        <p:grpSpPr>
          <a:xfrm>
            <a:off x="5035233" y="2364092"/>
            <a:ext cx="334641" cy="185425"/>
            <a:chOff x="903075" y="2730000"/>
            <a:chExt cx="475275" cy="263350"/>
          </a:xfrm>
        </p:grpSpPr>
        <p:sp>
          <p:nvSpPr>
            <p:cNvPr id="4773" name="Google Shape;4773;p7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4" name="Google Shape;4774;p7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5" name="Google Shape;4775;p7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6" name="Google Shape;4776;p71"/>
          <p:cNvGrpSpPr/>
          <p:nvPr/>
        </p:nvGrpSpPr>
        <p:grpSpPr>
          <a:xfrm>
            <a:off x="1239624" y="3538814"/>
            <a:ext cx="339253" cy="339253"/>
            <a:chOff x="1492675" y="2027925"/>
            <a:chExt cx="481825" cy="481825"/>
          </a:xfrm>
        </p:grpSpPr>
        <p:sp>
          <p:nvSpPr>
            <p:cNvPr id="4777" name="Google Shape;4777;p7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8" name="Google Shape;4778;p7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7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0" name="Google Shape;4780;p7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1" name="Google Shape;4781;p7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2" name="Google Shape;4782;p71"/>
          <p:cNvGrpSpPr/>
          <p:nvPr/>
        </p:nvGrpSpPr>
        <p:grpSpPr>
          <a:xfrm>
            <a:off x="5466000" y="2287178"/>
            <a:ext cx="339253" cy="339253"/>
            <a:chOff x="1492675" y="2620775"/>
            <a:chExt cx="481825" cy="481825"/>
          </a:xfrm>
        </p:grpSpPr>
        <p:sp>
          <p:nvSpPr>
            <p:cNvPr id="4783" name="Google Shape;4783;p7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4" name="Google Shape;4784;p7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85" name="Google Shape;4785;p71"/>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86" name="Google Shape;4786;p71"/>
          <p:cNvGrpSpPr/>
          <p:nvPr/>
        </p:nvGrpSpPr>
        <p:grpSpPr>
          <a:xfrm>
            <a:off x="6289754" y="2303161"/>
            <a:ext cx="333585" cy="307287"/>
            <a:chOff x="2682350" y="2643425"/>
            <a:chExt cx="473775" cy="436425"/>
          </a:xfrm>
        </p:grpSpPr>
        <p:sp>
          <p:nvSpPr>
            <p:cNvPr id="4787" name="Google Shape;4787;p7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8" name="Google Shape;4788;p7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9" name="Google Shape;4789;p7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7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7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7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3" name="Google Shape;4793;p7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4" name="Google Shape;4794;p71"/>
          <p:cNvGrpSpPr/>
          <p:nvPr/>
        </p:nvGrpSpPr>
        <p:grpSpPr>
          <a:xfrm>
            <a:off x="6755243" y="2287178"/>
            <a:ext cx="238531" cy="339253"/>
            <a:chOff x="3342725" y="2620775"/>
            <a:chExt cx="338775" cy="481825"/>
          </a:xfrm>
        </p:grpSpPr>
        <p:sp>
          <p:nvSpPr>
            <p:cNvPr id="4795" name="Google Shape;4795;p7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7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7" name="Google Shape;4797;p7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8" name="Google Shape;4798;p71"/>
          <p:cNvGrpSpPr/>
          <p:nvPr/>
        </p:nvGrpSpPr>
        <p:grpSpPr>
          <a:xfrm>
            <a:off x="7148994" y="2287178"/>
            <a:ext cx="278296" cy="339253"/>
            <a:chOff x="3907325" y="2620775"/>
            <a:chExt cx="395250" cy="481825"/>
          </a:xfrm>
        </p:grpSpPr>
        <p:sp>
          <p:nvSpPr>
            <p:cNvPr id="4799" name="Google Shape;4799;p7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0" name="Google Shape;4800;p7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1" name="Google Shape;4801;p7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2" name="Google Shape;4802;p7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3" name="Google Shape;4803;p71"/>
          <p:cNvGrpSpPr/>
          <p:nvPr/>
        </p:nvGrpSpPr>
        <p:grpSpPr>
          <a:xfrm>
            <a:off x="7542181" y="2297783"/>
            <a:ext cx="339253" cy="318042"/>
            <a:chOff x="4456875" y="2635825"/>
            <a:chExt cx="481825" cy="451700"/>
          </a:xfrm>
        </p:grpSpPr>
        <p:sp>
          <p:nvSpPr>
            <p:cNvPr id="4804" name="Google Shape;4804;p7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5" name="Google Shape;4805;p7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6" name="Google Shape;4806;p7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7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7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7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0" name="Google Shape;4810;p71"/>
          <p:cNvGrpSpPr/>
          <p:nvPr/>
        </p:nvGrpSpPr>
        <p:grpSpPr>
          <a:xfrm>
            <a:off x="7967105" y="2297783"/>
            <a:ext cx="339253" cy="318042"/>
            <a:chOff x="5049725" y="2635825"/>
            <a:chExt cx="481825" cy="451700"/>
          </a:xfrm>
        </p:grpSpPr>
        <p:sp>
          <p:nvSpPr>
            <p:cNvPr id="4811" name="Google Shape;4811;p7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2" name="Google Shape;4812;p7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3" name="Google Shape;4813;p7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4" name="Google Shape;4814;p71"/>
          <p:cNvGrpSpPr/>
          <p:nvPr/>
        </p:nvGrpSpPr>
        <p:grpSpPr>
          <a:xfrm>
            <a:off x="2211475" y="3952243"/>
            <a:ext cx="338566" cy="338373"/>
            <a:chOff x="5643000" y="2621375"/>
            <a:chExt cx="480850" cy="480575"/>
          </a:xfrm>
        </p:grpSpPr>
        <p:sp>
          <p:nvSpPr>
            <p:cNvPr id="4815" name="Google Shape;4815;p7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6" name="Google Shape;4816;p7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7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8" name="Google Shape;4818;p7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9" name="Google Shape;4819;p7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0" name="Google Shape;4820;p7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1" name="Google Shape;4821;p7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2" name="Google Shape;4822;p71"/>
          <p:cNvGrpSpPr/>
          <p:nvPr/>
        </p:nvGrpSpPr>
        <p:grpSpPr>
          <a:xfrm>
            <a:off x="4032695" y="3951803"/>
            <a:ext cx="339359" cy="339253"/>
            <a:chOff x="6235250" y="2620775"/>
            <a:chExt cx="481975" cy="481825"/>
          </a:xfrm>
        </p:grpSpPr>
        <p:sp>
          <p:nvSpPr>
            <p:cNvPr id="4823" name="Google Shape;4823;p7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4" name="Google Shape;4824;p7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7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7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7" name="Google Shape;4827;p7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28" name="Google Shape;4828;p71"/>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29" name="Google Shape;4829;p71"/>
          <p:cNvGrpSpPr/>
          <p:nvPr/>
        </p:nvGrpSpPr>
        <p:grpSpPr>
          <a:xfrm>
            <a:off x="5465078" y="2711317"/>
            <a:ext cx="341101" cy="339253"/>
            <a:chOff x="1535000" y="3223325"/>
            <a:chExt cx="484450" cy="481825"/>
          </a:xfrm>
        </p:grpSpPr>
        <p:sp>
          <p:nvSpPr>
            <p:cNvPr id="4830" name="Google Shape;4830;p7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1" name="Google Shape;4831;p7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2" name="Google Shape;4832;p7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3" name="Google Shape;4833;p71"/>
          <p:cNvGrpSpPr/>
          <p:nvPr/>
        </p:nvGrpSpPr>
        <p:grpSpPr>
          <a:xfrm>
            <a:off x="5872645" y="2746618"/>
            <a:ext cx="339253" cy="268649"/>
            <a:chOff x="2085525" y="3263750"/>
            <a:chExt cx="481825" cy="381550"/>
          </a:xfrm>
        </p:grpSpPr>
        <p:sp>
          <p:nvSpPr>
            <p:cNvPr id="4834" name="Google Shape;4834;p7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5" name="Google Shape;4835;p7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36" name="Google Shape;4836;p71"/>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37" name="Google Shape;4837;p71"/>
          <p:cNvGrpSpPr/>
          <p:nvPr/>
        </p:nvGrpSpPr>
        <p:grpSpPr>
          <a:xfrm>
            <a:off x="6704407" y="2711308"/>
            <a:ext cx="340204" cy="339271"/>
            <a:chOff x="3270450" y="3213625"/>
            <a:chExt cx="483175" cy="481850"/>
          </a:xfrm>
        </p:grpSpPr>
        <p:sp>
          <p:nvSpPr>
            <p:cNvPr id="4838" name="Google Shape;4838;p7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7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0" name="Google Shape;4840;p71"/>
          <p:cNvGrpSpPr/>
          <p:nvPr/>
        </p:nvGrpSpPr>
        <p:grpSpPr>
          <a:xfrm>
            <a:off x="7203676" y="2711317"/>
            <a:ext cx="168931" cy="339253"/>
            <a:chOff x="3984950" y="3213600"/>
            <a:chExt cx="239925" cy="481825"/>
          </a:xfrm>
        </p:grpSpPr>
        <p:sp>
          <p:nvSpPr>
            <p:cNvPr id="4841" name="Google Shape;4841;p7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2" name="Google Shape;4842;p7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43" name="Google Shape;4843;p71"/>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4" name="Google Shape;4844;p71"/>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45" name="Google Shape;4845;p71"/>
          <p:cNvGrpSpPr/>
          <p:nvPr/>
        </p:nvGrpSpPr>
        <p:grpSpPr>
          <a:xfrm>
            <a:off x="1736111" y="3981487"/>
            <a:ext cx="355218" cy="279880"/>
            <a:chOff x="5629975" y="3255775"/>
            <a:chExt cx="504500" cy="397500"/>
          </a:xfrm>
        </p:grpSpPr>
        <p:sp>
          <p:nvSpPr>
            <p:cNvPr id="4846" name="Google Shape;4846;p7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7" name="Google Shape;4847;p7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7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9" name="Google Shape;4849;p7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0" name="Google Shape;4850;p7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1" name="Google Shape;4851;p71"/>
          <p:cNvGrpSpPr/>
          <p:nvPr/>
        </p:nvGrpSpPr>
        <p:grpSpPr>
          <a:xfrm>
            <a:off x="3572294" y="3981593"/>
            <a:ext cx="340256" cy="279669"/>
            <a:chOff x="6234950" y="3255925"/>
            <a:chExt cx="483250" cy="397200"/>
          </a:xfrm>
        </p:grpSpPr>
        <p:sp>
          <p:nvSpPr>
            <p:cNvPr id="4852" name="Google Shape;4852;p7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3" name="Google Shape;4853;p7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7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7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6" name="Google Shape;4856;p7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7" name="Google Shape;4857;p7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8" name="Google Shape;4858;p71"/>
          <p:cNvGrpSpPr/>
          <p:nvPr/>
        </p:nvGrpSpPr>
        <p:grpSpPr>
          <a:xfrm>
            <a:off x="5043532" y="3125970"/>
            <a:ext cx="318042" cy="339253"/>
            <a:chOff x="914900" y="3806450"/>
            <a:chExt cx="451700" cy="481825"/>
          </a:xfrm>
        </p:grpSpPr>
        <p:sp>
          <p:nvSpPr>
            <p:cNvPr id="4859" name="Google Shape;4859;p7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0" name="Google Shape;4860;p7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1" name="Google Shape;4861;p7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7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3" name="Google Shape;4863;p7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4" name="Google Shape;4864;p71"/>
          <p:cNvGrpSpPr/>
          <p:nvPr/>
        </p:nvGrpSpPr>
        <p:grpSpPr>
          <a:xfrm>
            <a:off x="5462454" y="3125785"/>
            <a:ext cx="346347" cy="339623"/>
            <a:chOff x="1490050" y="3805975"/>
            <a:chExt cx="491900" cy="482350"/>
          </a:xfrm>
        </p:grpSpPr>
        <p:sp>
          <p:nvSpPr>
            <p:cNvPr id="4865" name="Google Shape;4865;p7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7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7" name="Google Shape;4867;p7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8" name="Google Shape;4868;p7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9" name="Google Shape;4869;p71"/>
          <p:cNvGrpSpPr/>
          <p:nvPr/>
        </p:nvGrpSpPr>
        <p:grpSpPr>
          <a:xfrm>
            <a:off x="5886322" y="3125970"/>
            <a:ext cx="311899" cy="339253"/>
            <a:chOff x="2104275" y="3806450"/>
            <a:chExt cx="442975" cy="481825"/>
          </a:xfrm>
        </p:grpSpPr>
        <p:sp>
          <p:nvSpPr>
            <p:cNvPr id="4870" name="Google Shape;4870;p7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1" name="Google Shape;4871;p7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2" name="Google Shape;4872;p71"/>
          <p:cNvGrpSpPr/>
          <p:nvPr/>
        </p:nvGrpSpPr>
        <p:grpSpPr>
          <a:xfrm>
            <a:off x="6309839" y="3125970"/>
            <a:ext cx="293416" cy="339253"/>
            <a:chOff x="2710875" y="3806450"/>
            <a:chExt cx="416725" cy="481825"/>
          </a:xfrm>
        </p:grpSpPr>
        <p:sp>
          <p:nvSpPr>
            <p:cNvPr id="4873" name="Google Shape;4873;p7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4" name="Google Shape;4874;p7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5" name="Google Shape;4875;p71"/>
          <p:cNvGrpSpPr/>
          <p:nvPr/>
        </p:nvGrpSpPr>
        <p:grpSpPr>
          <a:xfrm>
            <a:off x="6704883" y="3166412"/>
            <a:ext cx="339253" cy="258369"/>
            <a:chOff x="3271200" y="3863875"/>
            <a:chExt cx="481825" cy="366950"/>
          </a:xfrm>
        </p:grpSpPr>
        <p:sp>
          <p:nvSpPr>
            <p:cNvPr id="4876" name="Google Shape;4876;p7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7" name="Google Shape;4877;p7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8" name="Google Shape;4878;p71"/>
          <p:cNvGrpSpPr/>
          <p:nvPr/>
        </p:nvGrpSpPr>
        <p:grpSpPr>
          <a:xfrm>
            <a:off x="7140377" y="3126199"/>
            <a:ext cx="295528" cy="338795"/>
            <a:chOff x="3895050" y="3806775"/>
            <a:chExt cx="419725" cy="481175"/>
          </a:xfrm>
        </p:grpSpPr>
        <p:sp>
          <p:nvSpPr>
            <p:cNvPr id="4879" name="Google Shape;4879;p7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0" name="Google Shape;4880;p7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1" name="Google Shape;4881;p71"/>
          <p:cNvGrpSpPr/>
          <p:nvPr/>
        </p:nvGrpSpPr>
        <p:grpSpPr>
          <a:xfrm>
            <a:off x="7543659" y="3125979"/>
            <a:ext cx="336296" cy="339235"/>
            <a:chOff x="4464775" y="3806475"/>
            <a:chExt cx="477625" cy="481800"/>
          </a:xfrm>
        </p:grpSpPr>
        <p:sp>
          <p:nvSpPr>
            <p:cNvPr id="4882" name="Google Shape;4882;p7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3" name="Google Shape;4883;p7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4" name="Google Shape;4884;p7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7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6" name="Google Shape;4886;p7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7" name="Google Shape;4887;p7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8" name="Google Shape;4888;p71"/>
          <p:cNvGrpSpPr/>
          <p:nvPr/>
        </p:nvGrpSpPr>
        <p:grpSpPr>
          <a:xfrm>
            <a:off x="7967105" y="3125970"/>
            <a:ext cx="339253" cy="339253"/>
            <a:chOff x="5049725" y="3806450"/>
            <a:chExt cx="481825" cy="481825"/>
          </a:xfrm>
        </p:grpSpPr>
        <p:sp>
          <p:nvSpPr>
            <p:cNvPr id="4889" name="Google Shape;4889;p7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7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1" name="Google Shape;4891;p7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2" name="Google Shape;4892;p71"/>
          <p:cNvGrpSpPr/>
          <p:nvPr/>
        </p:nvGrpSpPr>
        <p:grpSpPr>
          <a:xfrm>
            <a:off x="1276714" y="3951798"/>
            <a:ext cx="339253" cy="339253"/>
            <a:chOff x="5651375" y="3806450"/>
            <a:chExt cx="481825" cy="481825"/>
          </a:xfrm>
        </p:grpSpPr>
        <p:sp>
          <p:nvSpPr>
            <p:cNvPr id="4893" name="Google Shape;4893;p7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7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5" name="Google Shape;4895;p7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7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7" name="Google Shape;4897;p71"/>
          <p:cNvGrpSpPr/>
          <p:nvPr/>
        </p:nvGrpSpPr>
        <p:grpSpPr>
          <a:xfrm>
            <a:off x="3153646" y="3953787"/>
            <a:ext cx="298503" cy="335275"/>
            <a:chOff x="6264300" y="3809300"/>
            <a:chExt cx="423950" cy="476175"/>
          </a:xfrm>
        </p:grpSpPr>
        <p:sp>
          <p:nvSpPr>
            <p:cNvPr id="4898" name="Google Shape;4898;p7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7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0" name="Google Shape;4900;p7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1" name="Google Shape;4901;p71"/>
          <p:cNvGrpSpPr/>
          <p:nvPr/>
        </p:nvGrpSpPr>
        <p:grpSpPr>
          <a:xfrm>
            <a:off x="5032267" y="3538881"/>
            <a:ext cx="340573" cy="339271"/>
            <a:chOff x="898875" y="4399275"/>
            <a:chExt cx="483700" cy="481850"/>
          </a:xfrm>
        </p:grpSpPr>
        <p:sp>
          <p:nvSpPr>
            <p:cNvPr id="4902" name="Google Shape;4902;p7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71"/>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4" name="Google Shape;4904;p7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5" name="Google Shape;4905;p7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7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7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7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7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0" name="Google Shape;4910;p71"/>
          <p:cNvGrpSpPr/>
          <p:nvPr/>
        </p:nvGrpSpPr>
        <p:grpSpPr>
          <a:xfrm>
            <a:off x="5466000" y="3554133"/>
            <a:ext cx="339253" cy="308765"/>
            <a:chOff x="1492675" y="4420975"/>
            <a:chExt cx="481825" cy="438525"/>
          </a:xfrm>
        </p:grpSpPr>
        <p:sp>
          <p:nvSpPr>
            <p:cNvPr id="4911" name="Google Shape;4911;p7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7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7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7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5" name="Google Shape;4915;p7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6" name="Google Shape;4916;p71"/>
          <p:cNvGrpSpPr/>
          <p:nvPr/>
        </p:nvGrpSpPr>
        <p:grpSpPr>
          <a:xfrm>
            <a:off x="5870982" y="3539558"/>
            <a:ext cx="342580" cy="337915"/>
            <a:chOff x="2084100" y="4400250"/>
            <a:chExt cx="486550" cy="479925"/>
          </a:xfrm>
        </p:grpSpPr>
        <p:sp>
          <p:nvSpPr>
            <p:cNvPr id="4917" name="Google Shape;4917;p7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8" name="Google Shape;4918;p7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9" name="Google Shape;4919;p7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0" name="Google Shape;4920;p7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1" name="Google Shape;4921;p7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2" name="Google Shape;4922;p7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3" name="Google Shape;4923;p71"/>
          <p:cNvGrpSpPr/>
          <p:nvPr/>
        </p:nvGrpSpPr>
        <p:grpSpPr>
          <a:xfrm>
            <a:off x="6307462" y="3538907"/>
            <a:ext cx="298169" cy="339218"/>
            <a:chOff x="2707950" y="4399325"/>
            <a:chExt cx="423475" cy="481775"/>
          </a:xfrm>
        </p:grpSpPr>
        <p:sp>
          <p:nvSpPr>
            <p:cNvPr id="4924" name="Google Shape;4924;p7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5" name="Google Shape;4925;p7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7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7" name="Google Shape;4927;p7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8" name="Google Shape;4928;p7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9" name="Google Shape;4929;p7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7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7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7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3" name="Google Shape;4933;p7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4" name="Google Shape;4934;p7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5" name="Google Shape;4935;p7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6" name="Google Shape;4936;p71"/>
          <p:cNvGrpSpPr/>
          <p:nvPr/>
        </p:nvGrpSpPr>
        <p:grpSpPr>
          <a:xfrm>
            <a:off x="6736981" y="3538881"/>
            <a:ext cx="275057" cy="339271"/>
            <a:chOff x="3330525" y="4399275"/>
            <a:chExt cx="390650" cy="481850"/>
          </a:xfrm>
        </p:grpSpPr>
        <p:sp>
          <p:nvSpPr>
            <p:cNvPr id="4937" name="Google Shape;4937;p7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8" name="Google Shape;4938;p7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9" name="Google Shape;4939;p7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7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7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7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3" name="Google Shape;4943;p7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4" name="Google Shape;4944;p71"/>
          <p:cNvGrpSpPr/>
          <p:nvPr/>
        </p:nvGrpSpPr>
        <p:grpSpPr>
          <a:xfrm>
            <a:off x="7161510" y="3538890"/>
            <a:ext cx="253265" cy="339253"/>
            <a:chOff x="3938800" y="4399275"/>
            <a:chExt cx="359700" cy="481825"/>
          </a:xfrm>
        </p:grpSpPr>
        <p:sp>
          <p:nvSpPr>
            <p:cNvPr id="4945" name="Google Shape;4945;p7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6" name="Google Shape;4946;p7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7" name="Google Shape;4947;p7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8" name="Google Shape;4948;p7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9" name="Google Shape;4949;p7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0" name="Google Shape;4950;p71"/>
          <p:cNvGrpSpPr/>
          <p:nvPr/>
        </p:nvGrpSpPr>
        <p:grpSpPr>
          <a:xfrm>
            <a:off x="7632288" y="3538890"/>
            <a:ext cx="159039" cy="339253"/>
            <a:chOff x="4584850" y="4399275"/>
            <a:chExt cx="225875" cy="481825"/>
          </a:xfrm>
        </p:grpSpPr>
        <p:sp>
          <p:nvSpPr>
            <p:cNvPr id="4951" name="Google Shape;4951;p7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2" name="Google Shape;4952;p7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53" name="Google Shape;4953;p71"/>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54" name="Google Shape;4954;p71"/>
          <p:cNvGrpSpPr/>
          <p:nvPr/>
        </p:nvGrpSpPr>
        <p:grpSpPr>
          <a:xfrm>
            <a:off x="817316" y="3951795"/>
            <a:ext cx="339253" cy="339253"/>
            <a:chOff x="5642550" y="4399275"/>
            <a:chExt cx="481825" cy="481825"/>
          </a:xfrm>
        </p:grpSpPr>
        <p:sp>
          <p:nvSpPr>
            <p:cNvPr id="4955" name="Google Shape;4955;p7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6" name="Google Shape;4956;p7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7" name="Google Shape;4957;p71"/>
          <p:cNvGrpSpPr/>
          <p:nvPr/>
        </p:nvGrpSpPr>
        <p:grpSpPr>
          <a:xfrm>
            <a:off x="2670186" y="3963703"/>
            <a:ext cx="363316" cy="315437"/>
            <a:chOff x="6218300" y="4416175"/>
            <a:chExt cx="516000" cy="448000"/>
          </a:xfrm>
        </p:grpSpPr>
        <p:sp>
          <p:nvSpPr>
            <p:cNvPr id="4958" name="Google Shape;4958;p7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7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7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1" name="Google Shape;4961;p71"/>
          <p:cNvGrpSpPr/>
          <p:nvPr/>
        </p:nvGrpSpPr>
        <p:grpSpPr>
          <a:xfrm>
            <a:off x="5870391" y="3951792"/>
            <a:ext cx="339253" cy="339253"/>
            <a:chOff x="899850" y="4992125"/>
            <a:chExt cx="481825" cy="481825"/>
          </a:xfrm>
        </p:grpSpPr>
        <p:sp>
          <p:nvSpPr>
            <p:cNvPr id="4962" name="Google Shape;4962;p7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3" name="Google Shape;4963;p7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7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5" name="Google Shape;4965;p71"/>
          <p:cNvGrpSpPr/>
          <p:nvPr/>
        </p:nvGrpSpPr>
        <p:grpSpPr>
          <a:xfrm>
            <a:off x="5410993" y="3951792"/>
            <a:ext cx="339253" cy="339253"/>
            <a:chOff x="1492675" y="4992125"/>
            <a:chExt cx="481825" cy="481825"/>
          </a:xfrm>
        </p:grpSpPr>
        <p:sp>
          <p:nvSpPr>
            <p:cNvPr id="4966" name="Google Shape;4966;p7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7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8" name="Google Shape;4968;p71"/>
          <p:cNvGrpSpPr/>
          <p:nvPr/>
        </p:nvGrpSpPr>
        <p:grpSpPr>
          <a:xfrm>
            <a:off x="4951595" y="3951792"/>
            <a:ext cx="339253" cy="339253"/>
            <a:chOff x="2085525" y="4992125"/>
            <a:chExt cx="481825" cy="481825"/>
          </a:xfrm>
        </p:grpSpPr>
        <p:sp>
          <p:nvSpPr>
            <p:cNvPr id="4969" name="Google Shape;4969;p7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0" name="Google Shape;4970;p7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1" name="Google Shape;4971;p71"/>
          <p:cNvGrpSpPr/>
          <p:nvPr/>
        </p:nvGrpSpPr>
        <p:grpSpPr>
          <a:xfrm>
            <a:off x="6789344" y="3951792"/>
            <a:ext cx="339253" cy="339253"/>
            <a:chOff x="2678350" y="4992125"/>
            <a:chExt cx="481825" cy="481825"/>
          </a:xfrm>
        </p:grpSpPr>
        <p:sp>
          <p:nvSpPr>
            <p:cNvPr id="4972" name="Google Shape;4972;p7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7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4" name="Google Shape;4974;p7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5" name="Google Shape;4975;p71"/>
          <p:cNvGrpSpPr/>
          <p:nvPr/>
        </p:nvGrpSpPr>
        <p:grpSpPr>
          <a:xfrm>
            <a:off x="4492198" y="3951792"/>
            <a:ext cx="339253" cy="339253"/>
            <a:chOff x="3271200" y="4992125"/>
            <a:chExt cx="481825" cy="481825"/>
          </a:xfrm>
        </p:grpSpPr>
        <p:sp>
          <p:nvSpPr>
            <p:cNvPr id="4976" name="Google Shape;4976;p7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7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7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9" name="Google Shape;4979;p71"/>
          <p:cNvGrpSpPr/>
          <p:nvPr/>
        </p:nvGrpSpPr>
        <p:grpSpPr>
          <a:xfrm>
            <a:off x="6329788" y="3952813"/>
            <a:ext cx="339411" cy="337211"/>
            <a:chOff x="5049575" y="4993600"/>
            <a:chExt cx="482050" cy="478925"/>
          </a:xfrm>
        </p:grpSpPr>
        <p:sp>
          <p:nvSpPr>
            <p:cNvPr id="4980" name="Google Shape;4980;p7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7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2" name="Google Shape;4982;p7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3" name="Google Shape;4983;p7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84" name="Google Shape;4984;p71"/>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985" name="Google Shape;4985;p7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4986" name="Google Shape;4986;p71"/>
          <p:cNvGrpSpPr/>
          <p:nvPr/>
        </p:nvGrpSpPr>
        <p:grpSpPr>
          <a:xfrm>
            <a:off x="7248742" y="3975375"/>
            <a:ext cx="195300" cy="343772"/>
            <a:chOff x="3999225" y="4364775"/>
            <a:chExt cx="195300" cy="343772"/>
          </a:xfrm>
        </p:grpSpPr>
        <p:grpSp>
          <p:nvGrpSpPr>
            <p:cNvPr id="4987" name="Google Shape;4987;p71"/>
            <p:cNvGrpSpPr/>
            <p:nvPr/>
          </p:nvGrpSpPr>
          <p:grpSpPr>
            <a:xfrm>
              <a:off x="4048568" y="4562577"/>
              <a:ext cx="97317" cy="145970"/>
              <a:chOff x="1529575" y="2222650"/>
              <a:chExt cx="203125" cy="304675"/>
            </a:xfrm>
          </p:grpSpPr>
          <p:sp>
            <p:nvSpPr>
              <p:cNvPr id="4988" name="Google Shape;4988;p71"/>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1"/>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71"/>
            <p:cNvGrpSpPr/>
            <p:nvPr/>
          </p:nvGrpSpPr>
          <p:grpSpPr>
            <a:xfrm>
              <a:off x="3999225" y="4364775"/>
              <a:ext cx="195300" cy="195300"/>
              <a:chOff x="3999225" y="4364775"/>
              <a:chExt cx="195300" cy="195300"/>
            </a:xfrm>
          </p:grpSpPr>
          <p:sp>
            <p:nvSpPr>
              <p:cNvPr id="4991" name="Google Shape;4991;p71"/>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1"/>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3" name="Google Shape;4993;p71"/>
          <p:cNvGrpSpPr/>
          <p:nvPr/>
        </p:nvGrpSpPr>
        <p:grpSpPr>
          <a:xfrm>
            <a:off x="7564186" y="3991627"/>
            <a:ext cx="277088" cy="259611"/>
            <a:chOff x="4335888" y="4398114"/>
            <a:chExt cx="277088" cy="259611"/>
          </a:xfrm>
        </p:grpSpPr>
        <p:grpSp>
          <p:nvGrpSpPr>
            <p:cNvPr id="4994" name="Google Shape;4994;p71"/>
            <p:cNvGrpSpPr/>
            <p:nvPr/>
          </p:nvGrpSpPr>
          <p:grpSpPr>
            <a:xfrm>
              <a:off x="4335888" y="4462425"/>
              <a:ext cx="195300" cy="195300"/>
              <a:chOff x="4335888" y="4462425"/>
              <a:chExt cx="195300" cy="195300"/>
            </a:xfrm>
          </p:grpSpPr>
          <p:sp>
            <p:nvSpPr>
              <p:cNvPr id="4995" name="Google Shape;4995;p71"/>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1"/>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7" name="Google Shape;4997;p71"/>
            <p:cNvGrpSpPr/>
            <p:nvPr/>
          </p:nvGrpSpPr>
          <p:grpSpPr>
            <a:xfrm>
              <a:off x="4509813" y="4398114"/>
              <a:ext cx="103162" cy="103198"/>
              <a:chOff x="2277975" y="2021700"/>
              <a:chExt cx="215325" cy="215400"/>
            </a:xfrm>
          </p:grpSpPr>
          <p:sp>
            <p:nvSpPr>
              <p:cNvPr id="4998" name="Google Shape;4998;p71"/>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1"/>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0" name="Google Shape;5000;p71"/>
          <p:cNvGrpSpPr/>
          <p:nvPr/>
        </p:nvGrpSpPr>
        <p:grpSpPr>
          <a:xfrm>
            <a:off x="7961419" y="4049613"/>
            <a:ext cx="392275" cy="195300"/>
            <a:chOff x="4752588" y="4440200"/>
            <a:chExt cx="392275" cy="195300"/>
          </a:xfrm>
        </p:grpSpPr>
        <p:grpSp>
          <p:nvGrpSpPr>
            <p:cNvPr id="5001" name="Google Shape;5001;p71"/>
            <p:cNvGrpSpPr/>
            <p:nvPr/>
          </p:nvGrpSpPr>
          <p:grpSpPr>
            <a:xfrm>
              <a:off x="4950384" y="4469728"/>
              <a:ext cx="194479" cy="136244"/>
              <a:chOff x="3163375" y="2175125"/>
              <a:chExt cx="405925" cy="284375"/>
            </a:xfrm>
          </p:grpSpPr>
          <p:sp>
            <p:nvSpPr>
              <p:cNvPr id="5002" name="Google Shape;5002;p71"/>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1"/>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1"/>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71"/>
            <p:cNvGrpSpPr/>
            <p:nvPr/>
          </p:nvGrpSpPr>
          <p:grpSpPr>
            <a:xfrm>
              <a:off x="4752588" y="4440200"/>
              <a:ext cx="195300" cy="195300"/>
              <a:chOff x="4335888" y="4462425"/>
              <a:chExt cx="195300" cy="195300"/>
            </a:xfrm>
          </p:grpSpPr>
          <p:sp>
            <p:nvSpPr>
              <p:cNvPr id="5006" name="Google Shape;5006;p71"/>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1"/>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11" name="Shape 5011"/>
        <p:cNvGrpSpPr/>
        <p:nvPr/>
      </p:nvGrpSpPr>
      <p:grpSpPr>
        <a:xfrm>
          <a:off x="0" y="0"/>
          <a:ext cx="0" cy="0"/>
          <a:chOff x="0" y="0"/>
          <a:chExt cx="0" cy="0"/>
        </a:xfrm>
      </p:grpSpPr>
      <p:grpSp>
        <p:nvGrpSpPr>
          <p:cNvPr id="5012" name="Google Shape;5012;p72"/>
          <p:cNvGrpSpPr/>
          <p:nvPr/>
        </p:nvGrpSpPr>
        <p:grpSpPr>
          <a:xfrm>
            <a:off x="856199" y="1311179"/>
            <a:ext cx="322099" cy="370529"/>
            <a:chOff x="-42971725" y="3217825"/>
            <a:chExt cx="275675" cy="317125"/>
          </a:xfrm>
        </p:grpSpPr>
        <p:sp>
          <p:nvSpPr>
            <p:cNvPr id="5013" name="Google Shape;5013;p7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72"/>
          <p:cNvGrpSpPr/>
          <p:nvPr/>
        </p:nvGrpSpPr>
        <p:grpSpPr>
          <a:xfrm>
            <a:off x="828113" y="1779835"/>
            <a:ext cx="378270" cy="337551"/>
            <a:chOff x="-42996150" y="3612600"/>
            <a:chExt cx="323750" cy="288900"/>
          </a:xfrm>
        </p:grpSpPr>
        <p:sp>
          <p:nvSpPr>
            <p:cNvPr id="5017" name="Google Shape;5017;p7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0" name="Google Shape;5020;p72"/>
          <p:cNvGrpSpPr/>
          <p:nvPr/>
        </p:nvGrpSpPr>
        <p:grpSpPr>
          <a:xfrm>
            <a:off x="830874" y="2189205"/>
            <a:ext cx="372749" cy="370909"/>
            <a:chOff x="-42994575" y="3950300"/>
            <a:chExt cx="319025" cy="317450"/>
          </a:xfrm>
        </p:grpSpPr>
        <p:sp>
          <p:nvSpPr>
            <p:cNvPr id="5021" name="Google Shape;5021;p7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72"/>
          <p:cNvGrpSpPr/>
          <p:nvPr/>
        </p:nvGrpSpPr>
        <p:grpSpPr>
          <a:xfrm>
            <a:off x="2984269" y="1336037"/>
            <a:ext cx="371785" cy="370879"/>
            <a:chOff x="-41111350" y="3239100"/>
            <a:chExt cx="318200" cy="317425"/>
          </a:xfrm>
        </p:grpSpPr>
        <p:sp>
          <p:nvSpPr>
            <p:cNvPr id="5025" name="Google Shape;5025;p7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72"/>
          <p:cNvGrpSpPr/>
          <p:nvPr/>
        </p:nvGrpSpPr>
        <p:grpSpPr>
          <a:xfrm>
            <a:off x="2980588" y="1771568"/>
            <a:ext cx="379146" cy="370967"/>
            <a:chOff x="-41117650" y="3605525"/>
            <a:chExt cx="324500" cy="317500"/>
          </a:xfrm>
        </p:grpSpPr>
        <p:sp>
          <p:nvSpPr>
            <p:cNvPr id="5030" name="Google Shape;5030;p7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3" name="Google Shape;5033;p72"/>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4" name="Google Shape;5034;p72"/>
          <p:cNvGrpSpPr/>
          <p:nvPr/>
        </p:nvGrpSpPr>
        <p:grpSpPr>
          <a:xfrm>
            <a:off x="1806843" y="2663092"/>
            <a:ext cx="216271" cy="371814"/>
            <a:chOff x="-39205300" y="3220175"/>
            <a:chExt cx="185100" cy="318225"/>
          </a:xfrm>
        </p:grpSpPr>
        <p:sp>
          <p:nvSpPr>
            <p:cNvPr id="5035" name="Google Shape;5035;p7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72"/>
          <p:cNvGrpSpPr/>
          <p:nvPr/>
        </p:nvGrpSpPr>
        <p:grpSpPr>
          <a:xfrm>
            <a:off x="1772370" y="3123163"/>
            <a:ext cx="300016" cy="369273"/>
            <a:chOff x="-39248625" y="3588600"/>
            <a:chExt cx="256775" cy="316050"/>
          </a:xfrm>
        </p:grpSpPr>
        <p:sp>
          <p:nvSpPr>
            <p:cNvPr id="5038" name="Google Shape;5038;p7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0" name="Google Shape;5040;p72"/>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2"/>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2" name="Google Shape;5042;p72"/>
          <p:cNvGrpSpPr/>
          <p:nvPr/>
        </p:nvGrpSpPr>
        <p:grpSpPr>
          <a:xfrm>
            <a:off x="1223084" y="1311179"/>
            <a:ext cx="429504" cy="370879"/>
            <a:chOff x="-42651700" y="3217825"/>
            <a:chExt cx="367600" cy="317425"/>
          </a:xfrm>
        </p:grpSpPr>
        <p:sp>
          <p:nvSpPr>
            <p:cNvPr id="5043" name="Google Shape;5043;p7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72"/>
          <p:cNvGrpSpPr/>
          <p:nvPr/>
        </p:nvGrpSpPr>
        <p:grpSpPr>
          <a:xfrm>
            <a:off x="1258516" y="1750829"/>
            <a:ext cx="358640" cy="363226"/>
            <a:chOff x="-42617300" y="3587775"/>
            <a:chExt cx="306950" cy="310875"/>
          </a:xfrm>
        </p:grpSpPr>
        <p:sp>
          <p:nvSpPr>
            <p:cNvPr id="5048" name="Google Shape;5048;p7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0" name="Google Shape;5050;p72"/>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1" name="Google Shape;5051;p72"/>
          <p:cNvGrpSpPr/>
          <p:nvPr/>
        </p:nvGrpSpPr>
        <p:grpSpPr>
          <a:xfrm>
            <a:off x="3430343" y="1335569"/>
            <a:ext cx="376926" cy="370324"/>
            <a:chOff x="-40748275" y="3238700"/>
            <a:chExt cx="322600" cy="316950"/>
          </a:xfrm>
        </p:grpSpPr>
        <p:sp>
          <p:nvSpPr>
            <p:cNvPr id="5052" name="Google Shape;5052;p7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8" name="Google Shape;5058;p72"/>
          <p:cNvGrpSpPr/>
          <p:nvPr/>
        </p:nvGrpSpPr>
        <p:grpSpPr>
          <a:xfrm>
            <a:off x="3432899" y="1803553"/>
            <a:ext cx="371814" cy="338690"/>
            <a:chOff x="-40745125" y="3632900"/>
            <a:chExt cx="318225" cy="289875"/>
          </a:xfrm>
        </p:grpSpPr>
        <p:sp>
          <p:nvSpPr>
            <p:cNvPr id="5059" name="Google Shape;5059;p7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72"/>
          <p:cNvGrpSpPr/>
          <p:nvPr/>
        </p:nvGrpSpPr>
        <p:grpSpPr>
          <a:xfrm>
            <a:off x="3437047" y="2214764"/>
            <a:ext cx="363518" cy="370178"/>
            <a:chOff x="-40742750" y="3972175"/>
            <a:chExt cx="311125" cy="316825"/>
          </a:xfrm>
        </p:grpSpPr>
        <p:sp>
          <p:nvSpPr>
            <p:cNvPr id="5067" name="Google Shape;5067;p7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72"/>
          <p:cNvGrpSpPr/>
          <p:nvPr/>
        </p:nvGrpSpPr>
        <p:grpSpPr>
          <a:xfrm>
            <a:off x="2219708" y="2664932"/>
            <a:ext cx="266892" cy="369974"/>
            <a:chOff x="-38860325" y="3221750"/>
            <a:chExt cx="228425" cy="316650"/>
          </a:xfrm>
        </p:grpSpPr>
        <p:sp>
          <p:nvSpPr>
            <p:cNvPr id="5070" name="Google Shape;5070;p7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72"/>
          <p:cNvGrpSpPr/>
          <p:nvPr/>
        </p:nvGrpSpPr>
        <p:grpSpPr>
          <a:xfrm>
            <a:off x="2170515" y="3126989"/>
            <a:ext cx="380081" cy="367111"/>
            <a:chOff x="-38905225" y="3591875"/>
            <a:chExt cx="325300" cy="314200"/>
          </a:xfrm>
        </p:grpSpPr>
        <p:sp>
          <p:nvSpPr>
            <p:cNvPr id="5075" name="Google Shape;5075;p7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8" name="Google Shape;5078;p72"/>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9" name="Google Shape;5079;p72"/>
          <p:cNvGrpSpPr/>
          <p:nvPr/>
        </p:nvGrpSpPr>
        <p:grpSpPr>
          <a:xfrm>
            <a:off x="3977265" y="3112069"/>
            <a:ext cx="290815" cy="369740"/>
            <a:chOff x="-37370925" y="3579105"/>
            <a:chExt cx="248900" cy="316450"/>
          </a:xfrm>
        </p:grpSpPr>
        <p:sp>
          <p:nvSpPr>
            <p:cNvPr id="5080" name="Google Shape;5080;p7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2" name="Google Shape;5082;p72"/>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2"/>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4" name="Google Shape;5084;p72"/>
          <p:cNvGrpSpPr/>
          <p:nvPr/>
        </p:nvGrpSpPr>
        <p:grpSpPr>
          <a:xfrm>
            <a:off x="1670640" y="2190140"/>
            <a:ext cx="371814" cy="369974"/>
            <a:chOff x="-42259725" y="3951100"/>
            <a:chExt cx="318225" cy="316650"/>
          </a:xfrm>
        </p:grpSpPr>
        <p:sp>
          <p:nvSpPr>
            <p:cNvPr id="5085" name="Google Shape;5085;p7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72"/>
          <p:cNvGrpSpPr/>
          <p:nvPr/>
        </p:nvGrpSpPr>
        <p:grpSpPr>
          <a:xfrm>
            <a:off x="3869002" y="1369161"/>
            <a:ext cx="370879" cy="337755"/>
            <a:chOff x="-40378075" y="3267450"/>
            <a:chExt cx="317425" cy="289075"/>
          </a:xfrm>
        </p:grpSpPr>
        <p:sp>
          <p:nvSpPr>
            <p:cNvPr id="5088" name="Google Shape;5088;p7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72"/>
          <p:cNvGrpSpPr/>
          <p:nvPr/>
        </p:nvGrpSpPr>
        <p:grpSpPr>
          <a:xfrm>
            <a:off x="3872668" y="1770429"/>
            <a:ext cx="363548" cy="369974"/>
            <a:chOff x="-40372575" y="3604550"/>
            <a:chExt cx="311150" cy="316650"/>
          </a:xfrm>
        </p:grpSpPr>
        <p:sp>
          <p:nvSpPr>
            <p:cNvPr id="5093" name="Google Shape;5093;p7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6" name="Google Shape;5096;p72"/>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7" name="Google Shape;5097;p72"/>
          <p:cNvGrpSpPr/>
          <p:nvPr/>
        </p:nvGrpSpPr>
        <p:grpSpPr>
          <a:xfrm>
            <a:off x="2596617" y="2663092"/>
            <a:ext cx="399038" cy="372165"/>
            <a:chOff x="-38542250" y="3220175"/>
            <a:chExt cx="341525" cy="318525"/>
          </a:xfrm>
        </p:grpSpPr>
        <p:sp>
          <p:nvSpPr>
            <p:cNvPr id="5098" name="Google Shape;5098;p7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1" name="Google Shape;5101;p72"/>
          <p:cNvGrpSpPr/>
          <p:nvPr/>
        </p:nvGrpSpPr>
        <p:grpSpPr>
          <a:xfrm>
            <a:off x="2618549" y="3122462"/>
            <a:ext cx="369974" cy="369068"/>
            <a:chOff x="-38537400" y="3588000"/>
            <a:chExt cx="316650" cy="315875"/>
          </a:xfrm>
        </p:grpSpPr>
        <p:sp>
          <p:nvSpPr>
            <p:cNvPr id="5102" name="Google Shape;5102;p7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72"/>
          <p:cNvGrpSpPr/>
          <p:nvPr/>
        </p:nvGrpSpPr>
        <p:grpSpPr>
          <a:xfrm>
            <a:off x="2617629" y="3579991"/>
            <a:ext cx="371814" cy="369974"/>
            <a:chOff x="-38538975" y="3954250"/>
            <a:chExt cx="318225" cy="316650"/>
          </a:xfrm>
        </p:grpSpPr>
        <p:sp>
          <p:nvSpPr>
            <p:cNvPr id="5107" name="Google Shape;5107;p7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72"/>
          <p:cNvGrpSpPr/>
          <p:nvPr/>
        </p:nvGrpSpPr>
        <p:grpSpPr>
          <a:xfrm>
            <a:off x="3934941" y="3574918"/>
            <a:ext cx="375465" cy="371814"/>
            <a:chOff x="-37385100" y="3949908"/>
            <a:chExt cx="321350" cy="318225"/>
          </a:xfrm>
        </p:grpSpPr>
        <p:sp>
          <p:nvSpPr>
            <p:cNvPr id="5110" name="Google Shape;5110;p7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72"/>
          <p:cNvGrpSpPr/>
          <p:nvPr/>
        </p:nvGrpSpPr>
        <p:grpSpPr>
          <a:xfrm>
            <a:off x="2110600" y="1310478"/>
            <a:ext cx="370909" cy="370675"/>
            <a:chOff x="-41895050" y="3217225"/>
            <a:chExt cx="317450" cy="317250"/>
          </a:xfrm>
        </p:grpSpPr>
        <p:sp>
          <p:nvSpPr>
            <p:cNvPr id="5113" name="Google Shape;5113;p7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72"/>
          <p:cNvGrpSpPr/>
          <p:nvPr/>
        </p:nvGrpSpPr>
        <p:grpSpPr>
          <a:xfrm>
            <a:off x="2110148" y="1747412"/>
            <a:ext cx="371814" cy="369974"/>
            <a:chOff x="-41893475" y="3584850"/>
            <a:chExt cx="318225" cy="316650"/>
          </a:xfrm>
        </p:grpSpPr>
        <p:sp>
          <p:nvSpPr>
            <p:cNvPr id="5119" name="Google Shape;5119;p7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3" name="Google Shape;5123;p72"/>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2"/>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5" name="Google Shape;5125;p72"/>
          <p:cNvGrpSpPr/>
          <p:nvPr/>
        </p:nvGrpSpPr>
        <p:grpSpPr>
          <a:xfrm>
            <a:off x="880176" y="3142704"/>
            <a:ext cx="337522" cy="370909"/>
            <a:chOff x="-39998250" y="3605325"/>
            <a:chExt cx="288875" cy="317450"/>
          </a:xfrm>
        </p:grpSpPr>
        <p:sp>
          <p:nvSpPr>
            <p:cNvPr id="5126" name="Google Shape;5126;p7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72"/>
          <p:cNvGrpSpPr/>
          <p:nvPr/>
        </p:nvGrpSpPr>
        <p:grpSpPr>
          <a:xfrm>
            <a:off x="863950" y="3601168"/>
            <a:ext cx="369974" cy="369945"/>
            <a:chOff x="-40011050" y="3972375"/>
            <a:chExt cx="316650" cy="316625"/>
          </a:xfrm>
        </p:grpSpPr>
        <p:sp>
          <p:nvSpPr>
            <p:cNvPr id="5129" name="Google Shape;5129;p7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72"/>
          <p:cNvGrpSpPr/>
          <p:nvPr/>
        </p:nvGrpSpPr>
        <p:grpSpPr>
          <a:xfrm>
            <a:off x="3095881" y="2665867"/>
            <a:ext cx="266921" cy="369039"/>
            <a:chOff x="-38129425" y="3222550"/>
            <a:chExt cx="228450" cy="315850"/>
          </a:xfrm>
        </p:grpSpPr>
        <p:sp>
          <p:nvSpPr>
            <p:cNvPr id="5132" name="Google Shape;5132;p7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72"/>
          <p:cNvGrpSpPr/>
          <p:nvPr/>
        </p:nvGrpSpPr>
        <p:grpSpPr>
          <a:xfrm>
            <a:off x="3050850" y="3122462"/>
            <a:ext cx="371785" cy="369974"/>
            <a:chOff x="-38172725" y="3588000"/>
            <a:chExt cx="318200" cy="316650"/>
          </a:xfrm>
        </p:grpSpPr>
        <p:sp>
          <p:nvSpPr>
            <p:cNvPr id="5135" name="Google Shape;5135;p7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72"/>
          <p:cNvGrpSpPr/>
          <p:nvPr/>
        </p:nvGrpSpPr>
        <p:grpSpPr>
          <a:xfrm>
            <a:off x="3126752" y="3580897"/>
            <a:ext cx="219981" cy="369974"/>
            <a:chOff x="-38109725" y="3955025"/>
            <a:chExt cx="188275" cy="316650"/>
          </a:xfrm>
        </p:grpSpPr>
        <p:sp>
          <p:nvSpPr>
            <p:cNvPr id="5144" name="Google Shape;5144;p7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6" name="Google Shape;5146;p72"/>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7" name="Google Shape;5147;p72"/>
          <p:cNvGrpSpPr/>
          <p:nvPr/>
        </p:nvGrpSpPr>
        <p:grpSpPr>
          <a:xfrm>
            <a:off x="2542151" y="1312318"/>
            <a:ext cx="373654" cy="369068"/>
            <a:chOff x="-41530375" y="3218800"/>
            <a:chExt cx="319800" cy="315875"/>
          </a:xfrm>
        </p:grpSpPr>
        <p:sp>
          <p:nvSpPr>
            <p:cNvPr id="5148" name="Google Shape;5148;p7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0" name="Google Shape;5150;p72"/>
          <p:cNvGrpSpPr/>
          <p:nvPr/>
        </p:nvGrpSpPr>
        <p:grpSpPr>
          <a:xfrm>
            <a:off x="2544444" y="1827476"/>
            <a:ext cx="369068" cy="289004"/>
            <a:chOff x="-41526450" y="3653375"/>
            <a:chExt cx="315875" cy="247350"/>
          </a:xfrm>
        </p:grpSpPr>
        <p:sp>
          <p:nvSpPr>
            <p:cNvPr id="5151" name="Google Shape;5151;p7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3" name="Google Shape;5153;p72"/>
          <p:cNvGrpSpPr/>
          <p:nvPr/>
        </p:nvGrpSpPr>
        <p:grpSpPr>
          <a:xfrm>
            <a:off x="2545831" y="2190140"/>
            <a:ext cx="366293" cy="369974"/>
            <a:chOff x="-41526450" y="3951100"/>
            <a:chExt cx="313500" cy="316650"/>
          </a:xfrm>
        </p:grpSpPr>
        <p:sp>
          <p:nvSpPr>
            <p:cNvPr id="5154" name="Google Shape;5154;p7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7" name="Google Shape;5157;p72"/>
          <p:cNvGrpSpPr/>
          <p:nvPr/>
        </p:nvGrpSpPr>
        <p:grpSpPr>
          <a:xfrm>
            <a:off x="1311086" y="2684269"/>
            <a:ext cx="339595" cy="371814"/>
            <a:chOff x="-39625900" y="3238300"/>
            <a:chExt cx="290650" cy="318225"/>
          </a:xfrm>
        </p:grpSpPr>
        <p:sp>
          <p:nvSpPr>
            <p:cNvPr id="5158" name="Google Shape;5158;p7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0" name="Google Shape;5160;p72"/>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1" name="Google Shape;5161;p72"/>
          <p:cNvGrpSpPr/>
          <p:nvPr/>
        </p:nvGrpSpPr>
        <p:grpSpPr>
          <a:xfrm>
            <a:off x="1305137" y="3600730"/>
            <a:ext cx="366293" cy="370441"/>
            <a:chOff x="-39647175" y="3972000"/>
            <a:chExt cx="313500" cy="317050"/>
          </a:xfrm>
        </p:grpSpPr>
        <p:sp>
          <p:nvSpPr>
            <p:cNvPr id="5162" name="Google Shape;5162;p7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72"/>
          <p:cNvGrpSpPr/>
          <p:nvPr/>
        </p:nvGrpSpPr>
        <p:grpSpPr>
          <a:xfrm>
            <a:off x="3474265" y="2664728"/>
            <a:ext cx="375495" cy="370879"/>
            <a:chOff x="-37808850" y="3221575"/>
            <a:chExt cx="321375" cy="317425"/>
          </a:xfrm>
        </p:grpSpPr>
        <p:sp>
          <p:nvSpPr>
            <p:cNvPr id="5166" name="Google Shape;5166;p7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72"/>
          <p:cNvGrpSpPr/>
          <p:nvPr/>
        </p:nvGrpSpPr>
        <p:grpSpPr>
          <a:xfrm>
            <a:off x="3483038" y="3186759"/>
            <a:ext cx="372749" cy="241158"/>
            <a:chOff x="-37806500" y="3643030"/>
            <a:chExt cx="319025" cy="206400"/>
          </a:xfrm>
        </p:grpSpPr>
        <p:sp>
          <p:nvSpPr>
            <p:cNvPr id="5169" name="Google Shape;5169;p7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72"/>
          <p:cNvGrpSpPr/>
          <p:nvPr/>
        </p:nvGrpSpPr>
        <p:grpSpPr>
          <a:xfrm>
            <a:off x="3485346" y="3579056"/>
            <a:ext cx="368134" cy="371814"/>
            <a:chOff x="-37804925" y="3953450"/>
            <a:chExt cx="315075" cy="318225"/>
          </a:xfrm>
        </p:grpSpPr>
        <p:sp>
          <p:nvSpPr>
            <p:cNvPr id="5172" name="Google Shape;5172;p7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5" name="Google Shape;5175;p72"/>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6" name="Google Shape;5176;p72"/>
          <p:cNvGrpSpPr/>
          <p:nvPr/>
        </p:nvGrpSpPr>
        <p:grpSpPr>
          <a:xfrm>
            <a:off x="4840364" y="1328538"/>
            <a:ext cx="355663" cy="308725"/>
            <a:chOff x="-28462125" y="3199700"/>
            <a:chExt cx="298550" cy="259150"/>
          </a:xfrm>
        </p:grpSpPr>
        <p:sp>
          <p:nvSpPr>
            <p:cNvPr id="5177" name="Google Shape;5177;p7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72"/>
          <p:cNvGrpSpPr/>
          <p:nvPr/>
        </p:nvGrpSpPr>
        <p:grpSpPr>
          <a:xfrm>
            <a:off x="4841317" y="1763228"/>
            <a:ext cx="353757" cy="352833"/>
            <a:chOff x="-28461325" y="3545475"/>
            <a:chExt cx="296950" cy="296175"/>
          </a:xfrm>
        </p:grpSpPr>
        <p:sp>
          <p:nvSpPr>
            <p:cNvPr id="5181" name="Google Shape;5181;p7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72"/>
          <p:cNvGrpSpPr/>
          <p:nvPr/>
        </p:nvGrpSpPr>
        <p:grpSpPr>
          <a:xfrm>
            <a:off x="4837550" y="2213272"/>
            <a:ext cx="361292" cy="352803"/>
            <a:chOff x="-28463700" y="3914875"/>
            <a:chExt cx="303275" cy="296150"/>
          </a:xfrm>
        </p:grpSpPr>
        <p:sp>
          <p:nvSpPr>
            <p:cNvPr id="5188" name="Google Shape;5188;p7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72"/>
          <p:cNvGrpSpPr/>
          <p:nvPr/>
        </p:nvGrpSpPr>
        <p:grpSpPr>
          <a:xfrm>
            <a:off x="7072335" y="1369355"/>
            <a:ext cx="351880" cy="227092"/>
            <a:chOff x="-26573400" y="3224125"/>
            <a:chExt cx="295375" cy="190625"/>
          </a:xfrm>
        </p:grpSpPr>
        <p:sp>
          <p:nvSpPr>
            <p:cNvPr id="5191" name="Google Shape;5191;p7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72"/>
          <p:cNvGrpSpPr/>
          <p:nvPr/>
        </p:nvGrpSpPr>
        <p:grpSpPr>
          <a:xfrm>
            <a:off x="7072335" y="1763690"/>
            <a:ext cx="351880" cy="351910"/>
            <a:chOff x="-26573400" y="3546250"/>
            <a:chExt cx="295375" cy="295400"/>
          </a:xfrm>
        </p:grpSpPr>
        <p:sp>
          <p:nvSpPr>
            <p:cNvPr id="5194" name="Google Shape;5194;p7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72"/>
          <p:cNvGrpSpPr/>
          <p:nvPr/>
        </p:nvGrpSpPr>
        <p:grpSpPr>
          <a:xfrm>
            <a:off x="7060615" y="2213599"/>
            <a:ext cx="375319" cy="352148"/>
            <a:chOff x="-26583625" y="3917025"/>
            <a:chExt cx="315050" cy="295600"/>
          </a:xfrm>
        </p:grpSpPr>
        <p:sp>
          <p:nvSpPr>
            <p:cNvPr id="5200" name="Google Shape;5200;p7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4" name="Google Shape;5204;p72"/>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5" name="Google Shape;5205;p72"/>
          <p:cNvGrpSpPr/>
          <p:nvPr/>
        </p:nvGrpSpPr>
        <p:grpSpPr>
          <a:xfrm>
            <a:off x="5759130" y="3172629"/>
            <a:ext cx="289039" cy="352833"/>
            <a:chOff x="-24694925" y="3518700"/>
            <a:chExt cx="242625" cy="296175"/>
          </a:xfrm>
        </p:grpSpPr>
        <p:sp>
          <p:nvSpPr>
            <p:cNvPr id="5206" name="Google Shape;5206;p7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0" name="Google Shape;5210;p72"/>
          <p:cNvGrpSpPr/>
          <p:nvPr/>
        </p:nvGrpSpPr>
        <p:grpSpPr>
          <a:xfrm>
            <a:off x="5758668" y="3622657"/>
            <a:ext cx="289962" cy="352833"/>
            <a:chOff x="-24709100" y="3888875"/>
            <a:chExt cx="243400" cy="296175"/>
          </a:xfrm>
        </p:grpSpPr>
        <p:sp>
          <p:nvSpPr>
            <p:cNvPr id="5211" name="Google Shape;5211;p7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72"/>
          <p:cNvGrpSpPr/>
          <p:nvPr/>
        </p:nvGrpSpPr>
        <p:grpSpPr>
          <a:xfrm>
            <a:off x="7958668" y="2695320"/>
            <a:ext cx="356556" cy="349557"/>
            <a:chOff x="-22863675" y="3131775"/>
            <a:chExt cx="299300" cy="293425"/>
          </a:xfrm>
        </p:grpSpPr>
        <p:sp>
          <p:nvSpPr>
            <p:cNvPr id="5215" name="Google Shape;5215;p7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72"/>
          <p:cNvGrpSpPr/>
          <p:nvPr/>
        </p:nvGrpSpPr>
        <p:grpSpPr>
          <a:xfrm>
            <a:off x="5301532" y="1306499"/>
            <a:ext cx="310602" cy="352803"/>
            <a:chOff x="-28069875" y="3175300"/>
            <a:chExt cx="260725" cy="296150"/>
          </a:xfrm>
        </p:grpSpPr>
        <p:sp>
          <p:nvSpPr>
            <p:cNvPr id="5219" name="Google Shape;5219;p7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8" name="Google Shape;5228;p72"/>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9" name="Google Shape;5229;p72"/>
          <p:cNvGrpSpPr/>
          <p:nvPr/>
        </p:nvGrpSpPr>
        <p:grpSpPr>
          <a:xfrm>
            <a:off x="5342810" y="2213733"/>
            <a:ext cx="228045" cy="351880"/>
            <a:chOff x="-28032075" y="3916450"/>
            <a:chExt cx="191425" cy="295375"/>
          </a:xfrm>
        </p:grpSpPr>
        <p:sp>
          <p:nvSpPr>
            <p:cNvPr id="5230" name="Google Shape;5230;p7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72"/>
          <p:cNvGrpSpPr/>
          <p:nvPr/>
        </p:nvGrpSpPr>
        <p:grpSpPr>
          <a:xfrm>
            <a:off x="7508157" y="1306484"/>
            <a:ext cx="352833" cy="352833"/>
            <a:chOff x="-26201650" y="3176075"/>
            <a:chExt cx="296175" cy="296175"/>
          </a:xfrm>
        </p:grpSpPr>
        <p:sp>
          <p:nvSpPr>
            <p:cNvPr id="5234" name="Google Shape;5234;p7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72"/>
          <p:cNvGrpSpPr/>
          <p:nvPr/>
        </p:nvGrpSpPr>
        <p:grpSpPr>
          <a:xfrm>
            <a:off x="7507680" y="1763705"/>
            <a:ext cx="353786" cy="351880"/>
            <a:chOff x="-26204800" y="3547050"/>
            <a:chExt cx="296975" cy="295375"/>
          </a:xfrm>
        </p:grpSpPr>
        <p:sp>
          <p:nvSpPr>
            <p:cNvPr id="5237" name="Google Shape;5237;p7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9" name="Google Shape;5239;p72"/>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0" name="Google Shape;5240;p72"/>
          <p:cNvGrpSpPr/>
          <p:nvPr/>
        </p:nvGrpSpPr>
        <p:grpSpPr>
          <a:xfrm>
            <a:off x="6178935" y="2693683"/>
            <a:ext cx="345328" cy="352833"/>
            <a:chOff x="-24353875" y="3147725"/>
            <a:chExt cx="289875" cy="296175"/>
          </a:xfrm>
        </p:grpSpPr>
        <p:sp>
          <p:nvSpPr>
            <p:cNvPr id="5241" name="Google Shape;5241;p7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3" name="Google Shape;5243;p72"/>
          <p:cNvGrpSpPr/>
          <p:nvPr/>
        </p:nvGrpSpPr>
        <p:grpSpPr>
          <a:xfrm>
            <a:off x="6186917" y="3173090"/>
            <a:ext cx="329365" cy="351910"/>
            <a:chOff x="-24344425" y="3519475"/>
            <a:chExt cx="276475" cy="295400"/>
          </a:xfrm>
        </p:grpSpPr>
        <p:sp>
          <p:nvSpPr>
            <p:cNvPr id="5244" name="Google Shape;5244;p7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72"/>
          <p:cNvGrpSpPr/>
          <p:nvPr/>
        </p:nvGrpSpPr>
        <p:grpSpPr>
          <a:xfrm>
            <a:off x="6176597" y="3625010"/>
            <a:ext cx="350004" cy="348128"/>
            <a:chOff x="-24353075" y="3891250"/>
            <a:chExt cx="293800" cy="292225"/>
          </a:xfrm>
        </p:grpSpPr>
        <p:sp>
          <p:nvSpPr>
            <p:cNvPr id="5247" name="Google Shape;5247;p7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9" name="Google Shape;5249;p72"/>
          <p:cNvGrpSpPr/>
          <p:nvPr/>
        </p:nvGrpSpPr>
        <p:grpSpPr>
          <a:xfrm>
            <a:off x="7960068" y="3173313"/>
            <a:ext cx="353757" cy="351463"/>
            <a:chOff x="-22845575" y="3504075"/>
            <a:chExt cx="296950" cy="295025"/>
          </a:xfrm>
        </p:grpSpPr>
        <p:sp>
          <p:nvSpPr>
            <p:cNvPr id="5250" name="Google Shape;5250;p7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72"/>
          <p:cNvGrpSpPr/>
          <p:nvPr/>
        </p:nvGrpSpPr>
        <p:grpSpPr>
          <a:xfrm>
            <a:off x="5753249" y="1306961"/>
            <a:ext cx="299344" cy="351880"/>
            <a:chOff x="-27691025" y="3175300"/>
            <a:chExt cx="251275" cy="295375"/>
          </a:xfrm>
        </p:grpSpPr>
        <p:sp>
          <p:nvSpPr>
            <p:cNvPr id="5253" name="Google Shape;5253;p7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7" name="Google Shape;5257;p72"/>
          <p:cNvGrpSpPr/>
          <p:nvPr/>
        </p:nvGrpSpPr>
        <p:grpSpPr>
          <a:xfrm>
            <a:off x="5725566" y="1825637"/>
            <a:ext cx="354710" cy="228015"/>
            <a:chOff x="-27721750" y="3598250"/>
            <a:chExt cx="297750" cy="191400"/>
          </a:xfrm>
        </p:grpSpPr>
        <p:sp>
          <p:nvSpPr>
            <p:cNvPr id="5258" name="Google Shape;5258;p7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72"/>
          <p:cNvGrpSpPr/>
          <p:nvPr/>
        </p:nvGrpSpPr>
        <p:grpSpPr>
          <a:xfrm>
            <a:off x="5726966" y="2219183"/>
            <a:ext cx="351910" cy="340980"/>
            <a:chOff x="-27719400" y="3925600"/>
            <a:chExt cx="295400" cy="286225"/>
          </a:xfrm>
        </p:grpSpPr>
        <p:sp>
          <p:nvSpPr>
            <p:cNvPr id="5261" name="Google Shape;5261;p7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72"/>
          <p:cNvGrpSpPr/>
          <p:nvPr/>
        </p:nvGrpSpPr>
        <p:grpSpPr>
          <a:xfrm>
            <a:off x="7948238" y="1306023"/>
            <a:ext cx="353757" cy="353757"/>
            <a:chOff x="-25834600" y="3176875"/>
            <a:chExt cx="296950" cy="296950"/>
          </a:xfrm>
        </p:grpSpPr>
        <p:sp>
          <p:nvSpPr>
            <p:cNvPr id="5264" name="Google Shape;5264;p7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72"/>
          <p:cNvGrpSpPr/>
          <p:nvPr/>
        </p:nvGrpSpPr>
        <p:grpSpPr>
          <a:xfrm>
            <a:off x="7948238" y="1774024"/>
            <a:ext cx="353757" cy="331241"/>
            <a:chOff x="-25834600" y="3564375"/>
            <a:chExt cx="296950" cy="278050"/>
          </a:xfrm>
        </p:grpSpPr>
        <p:sp>
          <p:nvSpPr>
            <p:cNvPr id="5270" name="Google Shape;5270;p7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72"/>
          <p:cNvGrpSpPr/>
          <p:nvPr/>
        </p:nvGrpSpPr>
        <p:grpSpPr>
          <a:xfrm>
            <a:off x="7946362" y="2213376"/>
            <a:ext cx="357509" cy="352595"/>
            <a:chOff x="-25834600" y="3915850"/>
            <a:chExt cx="300100" cy="295975"/>
          </a:xfrm>
        </p:grpSpPr>
        <p:sp>
          <p:nvSpPr>
            <p:cNvPr id="5279" name="Google Shape;5279;p7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72"/>
          <p:cNvGrpSpPr/>
          <p:nvPr/>
        </p:nvGrpSpPr>
        <p:grpSpPr>
          <a:xfrm>
            <a:off x="6681790" y="2694606"/>
            <a:ext cx="228968" cy="350987"/>
            <a:chOff x="-23930925" y="3149300"/>
            <a:chExt cx="192200" cy="294625"/>
          </a:xfrm>
        </p:grpSpPr>
        <p:sp>
          <p:nvSpPr>
            <p:cNvPr id="5283" name="Google Shape;5283;p7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72"/>
          <p:cNvGrpSpPr/>
          <p:nvPr/>
        </p:nvGrpSpPr>
        <p:grpSpPr>
          <a:xfrm>
            <a:off x="6638620" y="3173090"/>
            <a:ext cx="315307" cy="351910"/>
            <a:chOff x="-23962425" y="3519475"/>
            <a:chExt cx="264675" cy="295400"/>
          </a:xfrm>
        </p:grpSpPr>
        <p:sp>
          <p:nvSpPr>
            <p:cNvPr id="5288" name="Google Shape;5288;p7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0" name="Google Shape;5290;p72"/>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1" name="Google Shape;5291;p72"/>
          <p:cNvGrpSpPr/>
          <p:nvPr/>
        </p:nvGrpSpPr>
        <p:grpSpPr>
          <a:xfrm>
            <a:off x="8017295" y="3623134"/>
            <a:ext cx="239302" cy="351880"/>
            <a:chOff x="-22788075" y="3904625"/>
            <a:chExt cx="200875" cy="295375"/>
          </a:xfrm>
        </p:grpSpPr>
        <p:sp>
          <p:nvSpPr>
            <p:cNvPr id="5292" name="Google Shape;5292;p7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72"/>
          <p:cNvGrpSpPr/>
          <p:nvPr/>
        </p:nvGrpSpPr>
        <p:grpSpPr>
          <a:xfrm>
            <a:off x="6172593" y="1306499"/>
            <a:ext cx="354710" cy="352803"/>
            <a:chOff x="-27351575" y="3175300"/>
            <a:chExt cx="297750" cy="296150"/>
          </a:xfrm>
        </p:grpSpPr>
        <p:sp>
          <p:nvSpPr>
            <p:cNvPr id="5297" name="Google Shape;5297;p7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72"/>
          <p:cNvGrpSpPr/>
          <p:nvPr/>
        </p:nvGrpSpPr>
        <p:grpSpPr>
          <a:xfrm>
            <a:off x="6218402" y="1758809"/>
            <a:ext cx="269293" cy="353072"/>
            <a:chOff x="-27313750" y="3545275"/>
            <a:chExt cx="226050" cy="296375"/>
          </a:xfrm>
        </p:grpSpPr>
        <p:sp>
          <p:nvSpPr>
            <p:cNvPr id="5302" name="Google Shape;5302;p7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72"/>
          <p:cNvGrpSpPr/>
          <p:nvPr/>
        </p:nvGrpSpPr>
        <p:grpSpPr>
          <a:xfrm>
            <a:off x="6172593" y="2211380"/>
            <a:ext cx="354710" cy="356586"/>
            <a:chOff x="-27351575" y="3915650"/>
            <a:chExt cx="297750" cy="299325"/>
          </a:xfrm>
        </p:grpSpPr>
        <p:sp>
          <p:nvSpPr>
            <p:cNvPr id="5306" name="Google Shape;5306;p7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8" name="Google Shape;5308;p72"/>
          <p:cNvGrpSpPr/>
          <p:nvPr/>
        </p:nvGrpSpPr>
        <p:grpSpPr>
          <a:xfrm>
            <a:off x="4860084" y="2693579"/>
            <a:ext cx="319060" cy="353042"/>
            <a:chOff x="-25445525" y="3175900"/>
            <a:chExt cx="267825" cy="296350"/>
          </a:xfrm>
        </p:grpSpPr>
        <p:sp>
          <p:nvSpPr>
            <p:cNvPr id="5309" name="Google Shape;5309;p7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72"/>
          <p:cNvGrpSpPr/>
          <p:nvPr/>
        </p:nvGrpSpPr>
        <p:grpSpPr>
          <a:xfrm>
            <a:off x="4841797" y="3183902"/>
            <a:ext cx="355633" cy="330288"/>
            <a:chOff x="-25465200" y="3565175"/>
            <a:chExt cx="298525" cy="277250"/>
          </a:xfrm>
        </p:grpSpPr>
        <p:sp>
          <p:nvSpPr>
            <p:cNvPr id="5313" name="Google Shape;5313;p7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72"/>
          <p:cNvGrpSpPr/>
          <p:nvPr/>
        </p:nvGrpSpPr>
        <p:grpSpPr>
          <a:xfrm>
            <a:off x="4841336" y="3623432"/>
            <a:ext cx="356556" cy="351285"/>
            <a:chOff x="-25465200" y="3916150"/>
            <a:chExt cx="299300" cy="294875"/>
          </a:xfrm>
        </p:grpSpPr>
        <p:sp>
          <p:nvSpPr>
            <p:cNvPr id="5316" name="Google Shape;5316;p7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8" name="Google Shape;5318;p72"/>
          <p:cNvGrpSpPr/>
          <p:nvPr/>
        </p:nvGrpSpPr>
        <p:grpSpPr>
          <a:xfrm>
            <a:off x="7068775" y="2693698"/>
            <a:ext cx="351880" cy="352803"/>
            <a:chOff x="-23615075" y="3148525"/>
            <a:chExt cx="295375" cy="296150"/>
          </a:xfrm>
        </p:grpSpPr>
        <p:sp>
          <p:nvSpPr>
            <p:cNvPr id="5319" name="Google Shape;5319;p7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3" name="Google Shape;5323;p72"/>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4" name="Google Shape;5324;p72"/>
          <p:cNvGrpSpPr/>
          <p:nvPr/>
        </p:nvGrpSpPr>
        <p:grpSpPr>
          <a:xfrm>
            <a:off x="7068299" y="3632977"/>
            <a:ext cx="352833" cy="332194"/>
            <a:chOff x="-23615075" y="3906200"/>
            <a:chExt cx="296175" cy="278850"/>
          </a:xfrm>
        </p:grpSpPr>
        <p:sp>
          <p:nvSpPr>
            <p:cNvPr id="5325" name="Google Shape;5325;p7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8" name="Google Shape;5328;p72"/>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9" name="Google Shape;5329;p72"/>
          <p:cNvGrpSpPr/>
          <p:nvPr/>
        </p:nvGrpSpPr>
        <p:grpSpPr>
          <a:xfrm>
            <a:off x="6617268" y="1306618"/>
            <a:ext cx="353757" cy="352565"/>
            <a:chOff x="-26980600" y="3175500"/>
            <a:chExt cx="296950" cy="295950"/>
          </a:xfrm>
        </p:grpSpPr>
        <p:sp>
          <p:nvSpPr>
            <p:cNvPr id="5330" name="Google Shape;5330;p7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3" name="Google Shape;5333;p72"/>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4" name="Google Shape;5334;p72"/>
          <p:cNvGrpSpPr/>
          <p:nvPr/>
        </p:nvGrpSpPr>
        <p:grpSpPr>
          <a:xfrm>
            <a:off x="6617744" y="2245154"/>
            <a:ext cx="352803" cy="289039"/>
            <a:chOff x="-26981375" y="3951875"/>
            <a:chExt cx="296150" cy="242625"/>
          </a:xfrm>
        </p:grpSpPr>
        <p:sp>
          <p:nvSpPr>
            <p:cNvPr id="5335" name="Google Shape;5335;p7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8" name="Google Shape;5338;p72"/>
          <p:cNvGrpSpPr/>
          <p:nvPr/>
        </p:nvGrpSpPr>
        <p:grpSpPr>
          <a:xfrm>
            <a:off x="5282787" y="2692745"/>
            <a:ext cx="351910" cy="354710"/>
            <a:chOff x="-25094250" y="3176075"/>
            <a:chExt cx="295400" cy="297750"/>
          </a:xfrm>
        </p:grpSpPr>
        <p:sp>
          <p:nvSpPr>
            <p:cNvPr id="5339" name="Google Shape;5339;p7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72"/>
          <p:cNvGrpSpPr/>
          <p:nvPr/>
        </p:nvGrpSpPr>
        <p:grpSpPr>
          <a:xfrm>
            <a:off x="5282787" y="3173106"/>
            <a:ext cx="351910" cy="351880"/>
            <a:chOff x="-25094250" y="3547050"/>
            <a:chExt cx="295400" cy="295375"/>
          </a:xfrm>
        </p:grpSpPr>
        <p:sp>
          <p:nvSpPr>
            <p:cNvPr id="5343" name="Google Shape;5343;p7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8" name="Google Shape;5348;p72"/>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9" name="Google Shape;5349;p72"/>
          <p:cNvGrpSpPr/>
          <p:nvPr/>
        </p:nvGrpSpPr>
        <p:grpSpPr>
          <a:xfrm>
            <a:off x="7514864" y="2693698"/>
            <a:ext cx="352803" cy="352803"/>
            <a:chOff x="-23245675" y="3148525"/>
            <a:chExt cx="296150" cy="296150"/>
          </a:xfrm>
        </p:grpSpPr>
        <p:sp>
          <p:nvSpPr>
            <p:cNvPr id="5350" name="Google Shape;5350;p7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3" name="Google Shape;5353;p72"/>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4" name="Google Shape;5354;p72"/>
          <p:cNvGrpSpPr/>
          <p:nvPr/>
        </p:nvGrpSpPr>
        <p:grpSpPr>
          <a:xfrm>
            <a:off x="7515325" y="3622672"/>
            <a:ext cx="351880" cy="352803"/>
            <a:chOff x="-23244900" y="3888100"/>
            <a:chExt cx="295375" cy="296150"/>
          </a:xfrm>
        </p:grpSpPr>
        <p:sp>
          <p:nvSpPr>
            <p:cNvPr id="5355" name="Google Shape;5355;p7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6" name="Google Shape;5366;p72"/>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2"/>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368" name="Google Shape;5368;p72"/>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72" name="Shape 5372"/>
        <p:cNvGrpSpPr/>
        <p:nvPr/>
      </p:nvGrpSpPr>
      <p:grpSpPr>
        <a:xfrm>
          <a:off x="0" y="0"/>
          <a:ext cx="0" cy="0"/>
          <a:chOff x="0" y="0"/>
          <a:chExt cx="0" cy="0"/>
        </a:xfrm>
      </p:grpSpPr>
      <p:sp>
        <p:nvSpPr>
          <p:cNvPr id="5373" name="Google Shape;5373;p73"/>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4" name="Google Shape;5374;p73"/>
          <p:cNvGrpSpPr/>
          <p:nvPr/>
        </p:nvGrpSpPr>
        <p:grpSpPr>
          <a:xfrm>
            <a:off x="832654" y="1819647"/>
            <a:ext cx="367261" cy="367261"/>
            <a:chOff x="-65145700" y="3727425"/>
            <a:chExt cx="317425" cy="317425"/>
          </a:xfrm>
        </p:grpSpPr>
        <p:sp>
          <p:nvSpPr>
            <p:cNvPr id="5375" name="Google Shape;5375;p7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7" name="Google Shape;5377;p73"/>
          <p:cNvGrpSpPr/>
          <p:nvPr/>
        </p:nvGrpSpPr>
        <p:grpSpPr>
          <a:xfrm>
            <a:off x="835851" y="2248561"/>
            <a:ext cx="360868" cy="367261"/>
            <a:chOff x="-65144125" y="4094450"/>
            <a:chExt cx="311900" cy="317425"/>
          </a:xfrm>
        </p:grpSpPr>
        <p:sp>
          <p:nvSpPr>
            <p:cNvPr id="5378" name="Google Shape;5378;p7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1" name="Google Shape;5381;p73"/>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2" name="Google Shape;5382;p73"/>
          <p:cNvGrpSpPr/>
          <p:nvPr/>
        </p:nvGrpSpPr>
        <p:grpSpPr>
          <a:xfrm>
            <a:off x="3039420" y="1819256"/>
            <a:ext cx="370645" cy="368042"/>
            <a:chOff x="-63250675" y="3744075"/>
            <a:chExt cx="320350" cy="318100"/>
          </a:xfrm>
        </p:grpSpPr>
        <p:sp>
          <p:nvSpPr>
            <p:cNvPr id="5383" name="Google Shape;5383;p7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73"/>
          <p:cNvGrpSpPr/>
          <p:nvPr/>
        </p:nvGrpSpPr>
        <p:grpSpPr>
          <a:xfrm>
            <a:off x="3041112" y="2248561"/>
            <a:ext cx="367261" cy="367261"/>
            <a:chOff x="-63250675" y="4110200"/>
            <a:chExt cx="317425" cy="317425"/>
          </a:xfrm>
        </p:grpSpPr>
        <p:sp>
          <p:nvSpPr>
            <p:cNvPr id="5387" name="Google Shape;5387;p7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73"/>
          <p:cNvGrpSpPr/>
          <p:nvPr/>
        </p:nvGrpSpPr>
        <p:grpSpPr>
          <a:xfrm>
            <a:off x="1720159" y="2745656"/>
            <a:ext cx="359075" cy="358844"/>
            <a:chOff x="-61351725" y="3372400"/>
            <a:chExt cx="310350" cy="310150"/>
          </a:xfrm>
        </p:grpSpPr>
        <p:sp>
          <p:nvSpPr>
            <p:cNvPr id="5397" name="Google Shape;5397;p7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73"/>
          <p:cNvGrpSpPr/>
          <p:nvPr/>
        </p:nvGrpSpPr>
        <p:grpSpPr>
          <a:xfrm>
            <a:off x="1716514" y="3208713"/>
            <a:ext cx="366364" cy="333534"/>
            <a:chOff x="-61354875" y="3751050"/>
            <a:chExt cx="316650" cy="288275"/>
          </a:xfrm>
        </p:grpSpPr>
        <p:sp>
          <p:nvSpPr>
            <p:cNvPr id="5401" name="Google Shape;5401;p7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73"/>
          <p:cNvGrpSpPr/>
          <p:nvPr/>
        </p:nvGrpSpPr>
        <p:grpSpPr>
          <a:xfrm>
            <a:off x="1716514" y="3650352"/>
            <a:ext cx="366364" cy="367290"/>
            <a:chOff x="-61354875" y="4101525"/>
            <a:chExt cx="316650" cy="317450"/>
          </a:xfrm>
        </p:grpSpPr>
        <p:sp>
          <p:nvSpPr>
            <p:cNvPr id="5405" name="Google Shape;5405;p7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73"/>
          <p:cNvGrpSpPr/>
          <p:nvPr/>
        </p:nvGrpSpPr>
        <p:grpSpPr>
          <a:xfrm>
            <a:off x="3932949" y="2742228"/>
            <a:ext cx="368157" cy="365699"/>
            <a:chOff x="-59470075" y="3308975"/>
            <a:chExt cx="318200" cy="316075"/>
          </a:xfrm>
        </p:grpSpPr>
        <p:sp>
          <p:nvSpPr>
            <p:cNvPr id="5408" name="Google Shape;5408;p7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73"/>
          <p:cNvGrpSpPr/>
          <p:nvPr/>
        </p:nvGrpSpPr>
        <p:grpSpPr>
          <a:xfrm>
            <a:off x="1278379" y="1377933"/>
            <a:ext cx="367261" cy="364686"/>
            <a:chOff x="-64781025" y="3361050"/>
            <a:chExt cx="317425" cy="315200"/>
          </a:xfrm>
        </p:grpSpPr>
        <p:sp>
          <p:nvSpPr>
            <p:cNvPr id="5418" name="Google Shape;5418;p7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2" name="Google Shape;5422;p73"/>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3"/>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3"/>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5" name="Google Shape;5425;p73"/>
          <p:cNvGrpSpPr/>
          <p:nvPr/>
        </p:nvGrpSpPr>
        <p:grpSpPr>
          <a:xfrm>
            <a:off x="3482779" y="1819372"/>
            <a:ext cx="382765" cy="367810"/>
            <a:chOff x="-62890750" y="3747425"/>
            <a:chExt cx="330825" cy="317900"/>
          </a:xfrm>
        </p:grpSpPr>
        <p:sp>
          <p:nvSpPr>
            <p:cNvPr id="5426" name="Google Shape;5426;p7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73"/>
          <p:cNvGrpSpPr/>
          <p:nvPr/>
        </p:nvGrpSpPr>
        <p:grpSpPr>
          <a:xfrm>
            <a:off x="3490531" y="2249009"/>
            <a:ext cx="367261" cy="366364"/>
            <a:chOff x="-62884425" y="4111775"/>
            <a:chExt cx="317425" cy="316650"/>
          </a:xfrm>
        </p:grpSpPr>
        <p:sp>
          <p:nvSpPr>
            <p:cNvPr id="5441" name="Google Shape;5441;p7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73"/>
          <p:cNvGrpSpPr/>
          <p:nvPr/>
        </p:nvGrpSpPr>
        <p:grpSpPr>
          <a:xfrm>
            <a:off x="2163165" y="2745078"/>
            <a:ext cx="365438" cy="360001"/>
            <a:chOff x="-60991775" y="3376900"/>
            <a:chExt cx="315850" cy="311150"/>
          </a:xfrm>
        </p:grpSpPr>
        <p:sp>
          <p:nvSpPr>
            <p:cNvPr id="5444" name="Google Shape;5444;p7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73"/>
          <p:cNvGrpSpPr/>
          <p:nvPr/>
        </p:nvGrpSpPr>
        <p:grpSpPr>
          <a:xfrm>
            <a:off x="2162702" y="3195942"/>
            <a:ext cx="366364" cy="359075"/>
            <a:chOff x="-60988625" y="3740800"/>
            <a:chExt cx="316650" cy="310350"/>
          </a:xfrm>
        </p:grpSpPr>
        <p:sp>
          <p:nvSpPr>
            <p:cNvPr id="5448" name="Google Shape;5448;p7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73"/>
          <p:cNvGrpSpPr/>
          <p:nvPr/>
        </p:nvGrpSpPr>
        <p:grpSpPr>
          <a:xfrm>
            <a:off x="2162702" y="3651393"/>
            <a:ext cx="366364" cy="365207"/>
            <a:chOff x="-60987850" y="4100950"/>
            <a:chExt cx="316650" cy="315650"/>
          </a:xfrm>
        </p:grpSpPr>
        <p:sp>
          <p:nvSpPr>
            <p:cNvPr id="5452" name="Google Shape;5452;p7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73"/>
          <p:cNvGrpSpPr/>
          <p:nvPr/>
        </p:nvGrpSpPr>
        <p:grpSpPr>
          <a:xfrm>
            <a:off x="3932486" y="3196853"/>
            <a:ext cx="369083" cy="357253"/>
            <a:chOff x="-59447250" y="3706150"/>
            <a:chExt cx="319000" cy="308775"/>
          </a:xfrm>
        </p:grpSpPr>
        <p:sp>
          <p:nvSpPr>
            <p:cNvPr id="5458" name="Google Shape;5458;p7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73"/>
          <p:cNvGrpSpPr/>
          <p:nvPr/>
        </p:nvGrpSpPr>
        <p:grpSpPr>
          <a:xfrm>
            <a:off x="1721214" y="1378164"/>
            <a:ext cx="368186" cy="364224"/>
            <a:chOff x="-64406125" y="3362225"/>
            <a:chExt cx="318225" cy="314800"/>
          </a:xfrm>
        </p:grpSpPr>
        <p:sp>
          <p:nvSpPr>
            <p:cNvPr id="5463" name="Google Shape;5463;p7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5" name="Google Shape;5465;p73"/>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6" name="Google Shape;5466;p73"/>
          <p:cNvGrpSpPr/>
          <p:nvPr/>
        </p:nvGrpSpPr>
        <p:grpSpPr>
          <a:xfrm>
            <a:off x="1721677" y="2249009"/>
            <a:ext cx="367261" cy="366364"/>
            <a:chOff x="-64410850" y="4094450"/>
            <a:chExt cx="317425" cy="316650"/>
          </a:xfrm>
        </p:grpSpPr>
        <p:sp>
          <p:nvSpPr>
            <p:cNvPr id="5467" name="Google Shape;5467;p7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0" name="Google Shape;5470;p73"/>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1" name="Google Shape;5471;p73"/>
          <p:cNvGrpSpPr/>
          <p:nvPr/>
        </p:nvGrpSpPr>
        <p:grpSpPr>
          <a:xfrm>
            <a:off x="3943225" y="1819083"/>
            <a:ext cx="365467" cy="368389"/>
            <a:chOff x="-62516625" y="3743175"/>
            <a:chExt cx="315875" cy="318400"/>
          </a:xfrm>
        </p:grpSpPr>
        <p:sp>
          <p:nvSpPr>
            <p:cNvPr id="5472" name="Google Shape;5472;p7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73"/>
          <p:cNvGrpSpPr/>
          <p:nvPr/>
        </p:nvGrpSpPr>
        <p:grpSpPr>
          <a:xfrm>
            <a:off x="3950065" y="2269054"/>
            <a:ext cx="351786" cy="326274"/>
            <a:chOff x="-62511900" y="4129100"/>
            <a:chExt cx="304050" cy="282000"/>
          </a:xfrm>
        </p:grpSpPr>
        <p:sp>
          <p:nvSpPr>
            <p:cNvPr id="5475" name="Google Shape;5475;p7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73"/>
          <p:cNvGrpSpPr/>
          <p:nvPr/>
        </p:nvGrpSpPr>
        <p:grpSpPr>
          <a:xfrm>
            <a:off x="2628187" y="2741448"/>
            <a:ext cx="310770" cy="367261"/>
            <a:chOff x="-60597975" y="3367475"/>
            <a:chExt cx="268600" cy="317425"/>
          </a:xfrm>
        </p:grpSpPr>
        <p:sp>
          <p:nvSpPr>
            <p:cNvPr id="5481" name="Google Shape;5481;p7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6" name="Google Shape;5486;p73"/>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7" name="Google Shape;5487;p73"/>
          <p:cNvGrpSpPr/>
          <p:nvPr/>
        </p:nvGrpSpPr>
        <p:grpSpPr>
          <a:xfrm>
            <a:off x="2600390" y="3702764"/>
            <a:ext cx="366364" cy="262465"/>
            <a:chOff x="-60621600" y="4145650"/>
            <a:chExt cx="316650" cy="226850"/>
          </a:xfrm>
        </p:grpSpPr>
        <p:sp>
          <p:nvSpPr>
            <p:cNvPr id="5488" name="Google Shape;5488;p7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73"/>
          <p:cNvGrpSpPr/>
          <p:nvPr/>
        </p:nvGrpSpPr>
        <p:grpSpPr>
          <a:xfrm>
            <a:off x="3937042" y="3651263"/>
            <a:ext cx="359972" cy="365467"/>
            <a:chOff x="-59400775" y="4084200"/>
            <a:chExt cx="311125" cy="315875"/>
          </a:xfrm>
        </p:grpSpPr>
        <p:sp>
          <p:nvSpPr>
            <p:cNvPr id="5492" name="Google Shape;5492;p7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73"/>
          <p:cNvGrpSpPr/>
          <p:nvPr/>
        </p:nvGrpSpPr>
        <p:grpSpPr>
          <a:xfrm>
            <a:off x="2161136" y="1377094"/>
            <a:ext cx="365438" cy="366364"/>
            <a:chOff x="-64044600" y="3360375"/>
            <a:chExt cx="315850" cy="316650"/>
          </a:xfrm>
        </p:grpSpPr>
        <p:sp>
          <p:nvSpPr>
            <p:cNvPr id="5499" name="Google Shape;5499;p7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73"/>
          <p:cNvGrpSpPr/>
          <p:nvPr/>
        </p:nvGrpSpPr>
        <p:grpSpPr>
          <a:xfrm>
            <a:off x="2187559" y="1819647"/>
            <a:ext cx="312592" cy="367261"/>
            <a:chOff x="-64022550" y="3727425"/>
            <a:chExt cx="270175" cy="317425"/>
          </a:xfrm>
        </p:grpSpPr>
        <p:sp>
          <p:nvSpPr>
            <p:cNvPr id="5503" name="Google Shape;5503;p7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73"/>
          <p:cNvGrpSpPr/>
          <p:nvPr/>
        </p:nvGrpSpPr>
        <p:grpSpPr>
          <a:xfrm>
            <a:off x="2211697" y="2248547"/>
            <a:ext cx="264317" cy="367290"/>
            <a:chOff x="-64001300" y="4093650"/>
            <a:chExt cx="228450" cy="317450"/>
          </a:xfrm>
        </p:grpSpPr>
        <p:sp>
          <p:nvSpPr>
            <p:cNvPr id="5507" name="Google Shape;5507;p7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73"/>
          <p:cNvGrpSpPr/>
          <p:nvPr/>
        </p:nvGrpSpPr>
        <p:grpSpPr>
          <a:xfrm>
            <a:off x="830701" y="2741838"/>
            <a:ext cx="359972" cy="366480"/>
            <a:chOff x="-62148800" y="3377700"/>
            <a:chExt cx="311125" cy="316750"/>
          </a:xfrm>
        </p:grpSpPr>
        <p:sp>
          <p:nvSpPr>
            <p:cNvPr id="5512" name="Google Shape;5512;p7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73"/>
          <p:cNvGrpSpPr/>
          <p:nvPr/>
        </p:nvGrpSpPr>
        <p:grpSpPr>
          <a:xfrm>
            <a:off x="826608" y="3191835"/>
            <a:ext cx="368157" cy="367290"/>
            <a:chOff x="-62154300" y="3743950"/>
            <a:chExt cx="318200" cy="317450"/>
          </a:xfrm>
        </p:grpSpPr>
        <p:sp>
          <p:nvSpPr>
            <p:cNvPr id="5515" name="Google Shape;5515;p7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73"/>
          <p:cNvGrpSpPr/>
          <p:nvPr/>
        </p:nvGrpSpPr>
        <p:grpSpPr>
          <a:xfrm>
            <a:off x="826594" y="3650815"/>
            <a:ext cx="368186" cy="366364"/>
            <a:chOff x="-62151950" y="4111775"/>
            <a:chExt cx="318225" cy="316650"/>
          </a:xfrm>
        </p:grpSpPr>
        <p:sp>
          <p:nvSpPr>
            <p:cNvPr id="5518" name="Google Shape;5518;p7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73"/>
          <p:cNvGrpSpPr/>
          <p:nvPr/>
        </p:nvGrpSpPr>
        <p:grpSpPr>
          <a:xfrm>
            <a:off x="3045218" y="2741361"/>
            <a:ext cx="368157" cy="367434"/>
            <a:chOff x="-60254550" y="3367325"/>
            <a:chExt cx="318200" cy="317575"/>
          </a:xfrm>
        </p:grpSpPr>
        <p:sp>
          <p:nvSpPr>
            <p:cNvPr id="5523" name="Google Shape;5523;p7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73"/>
          <p:cNvGrpSpPr/>
          <p:nvPr/>
        </p:nvGrpSpPr>
        <p:grpSpPr>
          <a:xfrm>
            <a:off x="3046115" y="3192355"/>
            <a:ext cx="366364" cy="366248"/>
            <a:chOff x="-60255350" y="3733825"/>
            <a:chExt cx="316650" cy="316550"/>
          </a:xfrm>
        </p:grpSpPr>
        <p:sp>
          <p:nvSpPr>
            <p:cNvPr id="5528" name="Google Shape;5528;p7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73"/>
          <p:cNvGrpSpPr/>
          <p:nvPr/>
        </p:nvGrpSpPr>
        <p:grpSpPr>
          <a:xfrm>
            <a:off x="3073912" y="3651263"/>
            <a:ext cx="310770" cy="365467"/>
            <a:chOff x="-60232500" y="4101525"/>
            <a:chExt cx="268600" cy="315875"/>
          </a:xfrm>
        </p:grpSpPr>
        <p:sp>
          <p:nvSpPr>
            <p:cNvPr id="5536" name="Google Shape;5536;p7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8" name="Google Shape;5538;p73"/>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9" name="Google Shape;5539;p73"/>
          <p:cNvGrpSpPr/>
          <p:nvPr/>
        </p:nvGrpSpPr>
        <p:grpSpPr>
          <a:xfrm>
            <a:off x="2606912" y="1377094"/>
            <a:ext cx="368186" cy="366364"/>
            <a:chOff x="-63679950" y="3360375"/>
            <a:chExt cx="318225" cy="316650"/>
          </a:xfrm>
        </p:grpSpPr>
        <p:sp>
          <p:nvSpPr>
            <p:cNvPr id="5540" name="Google Shape;5540;p7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4" name="Google Shape;5544;p73"/>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5" name="Google Shape;5545;p73"/>
          <p:cNvGrpSpPr/>
          <p:nvPr/>
        </p:nvGrpSpPr>
        <p:grpSpPr>
          <a:xfrm>
            <a:off x="2605539" y="2248431"/>
            <a:ext cx="370934" cy="367521"/>
            <a:chOff x="-63679950" y="4093450"/>
            <a:chExt cx="320600" cy="317650"/>
          </a:xfrm>
        </p:grpSpPr>
        <p:sp>
          <p:nvSpPr>
            <p:cNvPr id="5546" name="Google Shape;5546;p7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73"/>
          <p:cNvGrpSpPr/>
          <p:nvPr/>
        </p:nvGrpSpPr>
        <p:grpSpPr>
          <a:xfrm>
            <a:off x="1265656" y="2741433"/>
            <a:ext cx="366364" cy="367290"/>
            <a:chOff x="-61784125" y="3377700"/>
            <a:chExt cx="316650" cy="317450"/>
          </a:xfrm>
        </p:grpSpPr>
        <p:sp>
          <p:nvSpPr>
            <p:cNvPr id="5550" name="Google Shape;5550;p7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73"/>
          <p:cNvGrpSpPr/>
          <p:nvPr/>
        </p:nvGrpSpPr>
        <p:grpSpPr>
          <a:xfrm>
            <a:off x="1265656" y="3191835"/>
            <a:ext cx="366364" cy="367290"/>
            <a:chOff x="-61783350" y="3743950"/>
            <a:chExt cx="316650" cy="317450"/>
          </a:xfrm>
        </p:grpSpPr>
        <p:sp>
          <p:nvSpPr>
            <p:cNvPr id="5558" name="Google Shape;5558;p7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0" name="Google Shape;5560;p73"/>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3"/>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3"/>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3" name="Google Shape;5563;p73"/>
          <p:cNvGrpSpPr/>
          <p:nvPr/>
        </p:nvGrpSpPr>
        <p:grpSpPr>
          <a:xfrm>
            <a:off x="3487080" y="3651668"/>
            <a:ext cx="369112" cy="364657"/>
            <a:chOff x="-59869425" y="4102225"/>
            <a:chExt cx="319025" cy="315175"/>
          </a:xfrm>
        </p:grpSpPr>
        <p:sp>
          <p:nvSpPr>
            <p:cNvPr id="5564" name="Google Shape;5564;p7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73"/>
          <p:cNvGrpSpPr/>
          <p:nvPr/>
        </p:nvGrpSpPr>
        <p:grpSpPr>
          <a:xfrm>
            <a:off x="2605883" y="4120490"/>
            <a:ext cx="366364" cy="365467"/>
            <a:chOff x="-59029025" y="3711650"/>
            <a:chExt cx="316650" cy="315875"/>
          </a:xfrm>
        </p:grpSpPr>
        <p:sp>
          <p:nvSpPr>
            <p:cNvPr id="5569" name="Google Shape;5569;p7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73"/>
          <p:cNvGrpSpPr/>
          <p:nvPr/>
        </p:nvGrpSpPr>
        <p:grpSpPr>
          <a:xfrm>
            <a:off x="4841373" y="1398014"/>
            <a:ext cx="351940" cy="348188"/>
            <a:chOff x="581525" y="3254850"/>
            <a:chExt cx="297750" cy="294575"/>
          </a:xfrm>
        </p:grpSpPr>
        <p:sp>
          <p:nvSpPr>
            <p:cNvPr id="5577" name="Google Shape;5577;p7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73"/>
          <p:cNvGrpSpPr/>
          <p:nvPr/>
        </p:nvGrpSpPr>
        <p:grpSpPr>
          <a:xfrm>
            <a:off x="4840442" y="1836950"/>
            <a:ext cx="353802" cy="351497"/>
            <a:chOff x="580725" y="3617925"/>
            <a:chExt cx="299325" cy="297375"/>
          </a:xfrm>
        </p:grpSpPr>
        <p:sp>
          <p:nvSpPr>
            <p:cNvPr id="5581" name="Google Shape;5581;p7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73"/>
          <p:cNvGrpSpPr/>
          <p:nvPr/>
        </p:nvGrpSpPr>
        <p:grpSpPr>
          <a:xfrm>
            <a:off x="4842304" y="2284140"/>
            <a:ext cx="350079" cy="350079"/>
            <a:chOff x="583100" y="3982600"/>
            <a:chExt cx="296175" cy="296175"/>
          </a:xfrm>
        </p:grpSpPr>
        <p:sp>
          <p:nvSpPr>
            <p:cNvPr id="5587" name="Google Shape;5587;p7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4" name="Google Shape;5594;p73"/>
          <p:cNvGrpSpPr/>
          <p:nvPr/>
        </p:nvGrpSpPr>
        <p:grpSpPr>
          <a:xfrm>
            <a:off x="7074918" y="1397764"/>
            <a:ext cx="307231" cy="348690"/>
            <a:chOff x="2423775" y="3226875"/>
            <a:chExt cx="259925" cy="295000"/>
          </a:xfrm>
        </p:grpSpPr>
        <p:sp>
          <p:nvSpPr>
            <p:cNvPr id="5595" name="Google Shape;5595;p7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8" name="Google Shape;5598;p73"/>
          <p:cNvGrpSpPr/>
          <p:nvPr/>
        </p:nvGrpSpPr>
        <p:grpSpPr>
          <a:xfrm>
            <a:off x="7052106" y="1839049"/>
            <a:ext cx="352857" cy="347301"/>
            <a:chOff x="2404875" y="3592725"/>
            <a:chExt cx="298525" cy="293825"/>
          </a:xfrm>
        </p:grpSpPr>
        <p:sp>
          <p:nvSpPr>
            <p:cNvPr id="5599" name="Google Shape;5599;p7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73"/>
          <p:cNvGrpSpPr/>
          <p:nvPr/>
        </p:nvGrpSpPr>
        <p:grpSpPr>
          <a:xfrm>
            <a:off x="7053036" y="2284614"/>
            <a:ext cx="350995" cy="349133"/>
            <a:chOff x="2404875" y="3955825"/>
            <a:chExt cx="296950" cy="295375"/>
          </a:xfrm>
        </p:grpSpPr>
        <p:sp>
          <p:nvSpPr>
            <p:cNvPr id="5603" name="Google Shape;5603;p7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73"/>
          <p:cNvGrpSpPr/>
          <p:nvPr/>
        </p:nvGrpSpPr>
        <p:grpSpPr>
          <a:xfrm>
            <a:off x="5747016" y="2748808"/>
            <a:ext cx="349163" cy="350079"/>
            <a:chOff x="4263650" y="3235150"/>
            <a:chExt cx="295400" cy="296175"/>
          </a:xfrm>
        </p:grpSpPr>
        <p:sp>
          <p:nvSpPr>
            <p:cNvPr id="5608" name="Google Shape;5608;p7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73"/>
          <p:cNvGrpSpPr/>
          <p:nvPr/>
        </p:nvGrpSpPr>
        <p:grpSpPr>
          <a:xfrm>
            <a:off x="5744696" y="3207969"/>
            <a:ext cx="353802" cy="327739"/>
            <a:chOff x="4266025" y="3609275"/>
            <a:chExt cx="299325" cy="277275"/>
          </a:xfrm>
        </p:grpSpPr>
        <p:sp>
          <p:nvSpPr>
            <p:cNvPr id="5614" name="Google Shape;5614;p7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73"/>
          <p:cNvGrpSpPr/>
          <p:nvPr/>
        </p:nvGrpSpPr>
        <p:grpSpPr>
          <a:xfrm>
            <a:off x="5745154" y="3673356"/>
            <a:ext cx="352886" cy="349133"/>
            <a:chOff x="4263650" y="3963700"/>
            <a:chExt cx="298550" cy="295375"/>
          </a:xfrm>
        </p:grpSpPr>
        <p:sp>
          <p:nvSpPr>
            <p:cNvPr id="5617" name="Google Shape;5617;p7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73"/>
          <p:cNvGrpSpPr/>
          <p:nvPr/>
        </p:nvGrpSpPr>
        <p:grpSpPr>
          <a:xfrm>
            <a:off x="8023491" y="2748809"/>
            <a:ext cx="226264" cy="350079"/>
            <a:chOff x="6164975" y="3211525"/>
            <a:chExt cx="191425" cy="296175"/>
          </a:xfrm>
        </p:grpSpPr>
        <p:sp>
          <p:nvSpPr>
            <p:cNvPr id="5625" name="Google Shape;5625;p7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73"/>
          <p:cNvGrpSpPr/>
          <p:nvPr/>
        </p:nvGrpSpPr>
        <p:grpSpPr>
          <a:xfrm>
            <a:off x="5285528" y="1397084"/>
            <a:ext cx="352886" cy="350049"/>
            <a:chOff x="946175" y="3253275"/>
            <a:chExt cx="298550" cy="296150"/>
          </a:xfrm>
        </p:grpSpPr>
        <p:sp>
          <p:nvSpPr>
            <p:cNvPr id="5633" name="Google Shape;5633;p7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73"/>
          <p:cNvGrpSpPr/>
          <p:nvPr/>
        </p:nvGrpSpPr>
        <p:grpSpPr>
          <a:xfrm>
            <a:off x="5286459" y="1839048"/>
            <a:ext cx="351024" cy="347301"/>
            <a:chOff x="946175" y="3619500"/>
            <a:chExt cx="296975" cy="293825"/>
          </a:xfrm>
        </p:grpSpPr>
        <p:sp>
          <p:nvSpPr>
            <p:cNvPr id="5639" name="Google Shape;5639;p7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73"/>
          <p:cNvGrpSpPr/>
          <p:nvPr/>
        </p:nvGrpSpPr>
        <p:grpSpPr>
          <a:xfrm>
            <a:off x="5286001" y="2283682"/>
            <a:ext cx="351940" cy="350995"/>
            <a:chOff x="944600" y="3981825"/>
            <a:chExt cx="297750" cy="296950"/>
          </a:xfrm>
        </p:grpSpPr>
        <p:sp>
          <p:nvSpPr>
            <p:cNvPr id="5646" name="Google Shape;5646;p7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73"/>
          <p:cNvGrpSpPr/>
          <p:nvPr/>
        </p:nvGrpSpPr>
        <p:grpSpPr>
          <a:xfrm>
            <a:off x="7502937" y="1397542"/>
            <a:ext cx="350079" cy="349133"/>
            <a:chOff x="2768750" y="3227275"/>
            <a:chExt cx="296175" cy="295375"/>
          </a:xfrm>
        </p:grpSpPr>
        <p:sp>
          <p:nvSpPr>
            <p:cNvPr id="5651" name="Google Shape;5651;p7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73"/>
          <p:cNvGrpSpPr/>
          <p:nvPr/>
        </p:nvGrpSpPr>
        <p:grpSpPr>
          <a:xfrm>
            <a:off x="7523888" y="1838414"/>
            <a:ext cx="308177" cy="348572"/>
            <a:chOff x="2786075" y="3591800"/>
            <a:chExt cx="260725" cy="294900"/>
          </a:xfrm>
        </p:grpSpPr>
        <p:sp>
          <p:nvSpPr>
            <p:cNvPr id="5660" name="Google Shape;5660;p7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73"/>
          <p:cNvGrpSpPr/>
          <p:nvPr/>
        </p:nvGrpSpPr>
        <p:grpSpPr>
          <a:xfrm>
            <a:off x="7564387" y="2284141"/>
            <a:ext cx="227180" cy="350079"/>
            <a:chOff x="2819150" y="3955025"/>
            <a:chExt cx="192200" cy="296175"/>
          </a:xfrm>
        </p:grpSpPr>
        <p:sp>
          <p:nvSpPr>
            <p:cNvPr id="5666" name="Google Shape;5666;p7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73"/>
          <p:cNvGrpSpPr/>
          <p:nvPr/>
        </p:nvGrpSpPr>
        <p:grpSpPr>
          <a:xfrm>
            <a:off x="6188160" y="2749739"/>
            <a:ext cx="349133" cy="348217"/>
            <a:chOff x="4629125" y="3235150"/>
            <a:chExt cx="295375" cy="294600"/>
          </a:xfrm>
        </p:grpSpPr>
        <p:sp>
          <p:nvSpPr>
            <p:cNvPr id="5671" name="Google Shape;5671;p7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73"/>
          <p:cNvGrpSpPr/>
          <p:nvPr/>
        </p:nvGrpSpPr>
        <p:grpSpPr>
          <a:xfrm>
            <a:off x="6188145" y="3197272"/>
            <a:ext cx="349163" cy="349133"/>
            <a:chOff x="4628325" y="3599825"/>
            <a:chExt cx="295400" cy="295375"/>
          </a:xfrm>
        </p:grpSpPr>
        <p:sp>
          <p:nvSpPr>
            <p:cNvPr id="5677" name="Google Shape;5677;p7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73"/>
          <p:cNvGrpSpPr/>
          <p:nvPr/>
        </p:nvGrpSpPr>
        <p:grpSpPr>
          <a:xfrm>
            <a:off x="6209096" y="3672883"/>
            <a:ext cx="307261" cy="350079"/>
            <a:chOff x="4645650" y="3962900"/>
            <a:chExt cx="259950" cy="296175"/>
          </a:xfrm>
        </p:grpSpPr>
        <p:sp>
          <p:nvSpPr>
            <p:cNvPr id="5690" name="Google Shape;5690;p7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73"/>
          <p:cNvGrpSpPr/>
          <p:nvPr/>
        </p:nvGrpSpPr>
        <p:grpSpPr>
          <a:xfrm>
            <a:off x="7962056" y="3197745"/>
            <a:ext cx="349133" cy="348188"/>
            <a:chOff x="6143725" y="3582500"/>
            <a:chExt cx="295375" cy="294575"/>
          </a:xfrm>
        </p:grpSpPr>
        <p:sp>
          <p:nvSpPr>
            <p:cNvPr id="5697" name="Google Shape;5697;p7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4" name="Google Shape;5704;p73"/>
          <p:cNvGrpSpPr/>
          <p:nvPr/>
        </p:nvGrpSpPr>
        <p:grpSpPr>
          <a:xfrm>
            <a:off x="5730883" y="1397084"/>
            <a:ext cx="350995" cy="350049"/>
            <a:chOff x="1310075" y="3253275"/>
            <a:chExt cx="296950" cy="296150"/>
          </a:xfrm>
        </p:grpSpPr>
        <p:sp>
          <p:nvSpPr>
            <p:cNvPr id="5705" name="Google Shape;5705;p7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8" name="Google Shape;5708;p73"/>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9" name="Google Shape;5709;p73"/>
          <p:cNvGrpSpPr/>
          <p:nvPr/>
        </p:nvGrpSpPr>
        <p:grpSpPr>
          <a:xfrm>
            <a:off x="5730410" y="2283343"/>
            <a:ext cx="351941" cy="351675"/>
            <a:chOff x="1310075" y="3980250"/>
            <a:chExt cx="297750" cy="297525"/>
          </a:xfrm>
        </p:grpSpPr>
        <p:sp>
          <p:nvSpPr>
            <p:cNvPr id="5710" name="Google Shape;5710;p7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73"/>
          <p:cNvGrpSpPr/>
          <p:nvPr/>
        </p:nvGrpSpPr>
        <p:grpSpPr>
          <a:xfrm>
            <a:off x="7995198" y="1397542"/>
            <a:ext cx="266305" cy="349133"/>
            <a:chOff x="3167275" y="3227275"/>
            <a:chExt cx="225300" cy="295375"/>
          </a:xfrm>
        </p:grpSpPr>
        <p:sp>
          <p:nvSpPr>
            <p:cNvPr id="5715" name="Google Shape;5715;p7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0" name="Google Shape;5720;p73"/>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1" name="Google Shape;5721;p73"/>
          <p:cNvGrpSpPr/>
          <p:nvPr/>
        </p:nvGrpSpPr>
        <p:grpSpPr>
          <a:xfrm>
            <a:off x="7952380" y="2284599"/>
            <a:ext cx="351940" cy="349163"/>
            <a:chOff x="3133425" y="3955025"/>
            <a:chExt cx="297750" cy="295400"/>
          </a:xfrm>
        </p:grpSpPr>
        <p:sp>
          <p:nvSpPr>
            <p:cNvPr id="5722" name="Google Shape;5722;p7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73"/>
          <p:cNvGrpSpPr/>
          <p:nvPr/>
        </p:nvGrpSpPr>
        <p:grpSpPr>
          <a:xfrm>
            <a:off x="6632554" y="2748187"/>
            <a:ext cx="350079" cy="351320"/>
            <a:chOff x="4991425" y="3234750"/>
            <a:chExt cx="296175" cy="297225"/>
          </a:xfrm>
        </p:grpSpPr>
        <p:sp>
          <p:nvSpPr>
            <p:cNvPr id="5726" name="Google Shape;5726;p7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73"/>
          <p:cNvGrpSpPr/>
          <p:nvPr/>
        </p:nvGrpSpPr>
        <p:grpSpPr>
          <a:xfrm>
            <a:off x="6632554" y="3217750"/>
            <a:ext cx="350079" cy="308177"/>
            <a:chOff x="4991425" y="3617150"/>
            <a:chExt cx="296175" cy="260725"/>
          </a:xfrm>
        </p:grpSpPr>
        <p:sp>
          <p:nvSpPr>
            <p:cNvPr id="5733" name="Google Shape;5733;p7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0" name="Google Shape;5740;p73"/>
          <p:cNvGrpSpPr/>
          <p:nvPr/>
        </p:nvGrpSpPr>
        <p:grpSpPr>
          <a:xfrm>
            <a:off x="6709827" y="3673341"/>
            <a:ext cx="195532" cy="349163"/>
            <a:chOff x="5056800" y="3962900"/>
            <a:chExt cx="165425" cy="295400"/>
          </a:xfrm>
        </p:grpSpPr>
        <p:sp>
          <p:nvSpPr>
            <p:cNvPr id="5741" name="Google Shape;5741;p7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73"/>
          <p:cNvGrpSpPr/>
          <p:nvPr/>
        </p:nvGrpSpPr>
        <p:grpSpPr>
          <a:xfrm>
            <a:off x="7961125" y="3673357"/>
            <a:ext cx="350995" cy="349133"/>
            <a:chOff x="6168925" y="3936925"/>
            <a:chExt cx="296950" cy="295375"/>
          </a:xfrm>
        </p:grpSpPr>
        <p:sp>
          <p:nvSpPr>
            <p:cNvPr id="5745" name="Google Shape;5745;p7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73"/>
          <p:cNvGrpSpPr/>
          <p:nvPr/>
        </p:nvGrpSpPr>
        <p:grpSpPr>
          <a:xfrm>
            <a:off x="6174844" y="1390429"/>
            <a:ext cx="348188" cy="349133"/>
            <a:chOff x="1674750" y="3254050"/>
            <a:chExt cx="294575" cy="295375"/>
          </a:xfrm>
        </p:grpSpPr>
        <p:sp>
          <p:nvSpPr>
            <p:cNvPr id="5752" name="Google Shape;5752;p7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73"/>
          <p:cNvGrpSpPr/>
          <p:nvPr/>
        </p:nvGrpSpPr>
        <p:grpSpPr>
          <a:xfrm>
            <a:off x="6189239" y="1838132"/>
            <a:ext cx="319347" cy="349133"/>
            <a:chOff x="1687350" y="3618725"/>
            <a:chExt cx="270175" cy="295375"/>
          </a:xfrm>
        </p:grpSpPr>
        <p:sp>
          <p:nvSpPr>
            <p:cNvPr id="5756" name="Google Shape;5756;p7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73"/>
          <p:cNvGrpSpPr/>
          <p:nvPr/>
        </p:nvGrpSpPr>
        <p:grpSpPr>
          <a:xfrm>
            <a:off x="6172942" y="2284613"/>
            <a:ext cx="351940" cy="349133"/>
            <a:chOff x="1672375" y="3982600"/>
            <a:chExt cx="297750" cy="295375"/>
          </a:xfrm>
        </p:grpSpPr>
        <p:sp>
          <p:nvSpPr>
            <p:cNvPr id="5760" name="Google Shape;5760;p7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73"/>
          <p:cNvGrpSpPr/>
          <p:nvPr/>
        </p:nvGrpSpPr>
        <p:grpSpPr>
          <a:xfrm>
            <a:off x="4864934" y="2748808"/>
            <a:ext cx="350079" cy="350079"/>
            <a:chOff x="3497300" y="3227275"/>
            <a:chExt cx="296175" cy="296175"/>
          </a:xfrm>
        </p:grpSpPr>
        <p:sp>
          <p:nvSpPr>
            <p:cNvPr id="5764" name="Google Shape;5764;p7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73"/>
          <p:cNvGrpSpPr/>
          <p:nvPr/>
        </p:nvGrpSpPr>
        <p:grpSpPr>
          <a:xfrm>
            <a:off x="4865407" y="3198203"/>
            <a:ext cx="349133" cy="347272"/>
            <a:chOff x="3497300" y="3591950"/>
            <a:chExt cx="295375" cy="293800"/>
          </a:xfrm>
        </p:grpSpPr>
        <p:sp>
          <p:nvSpPr>
            <p:cNvPr id="5773" name="Google Shape;5773;p7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1" name="Google Shape;5781;p73"/>
          <p:cNvGrpSpPr/>
          <p:nvPr/>
        </p:nvGrpSpPr>
        <p:grpSpPr>
          <a:xfrm>
            <a:off x="4865407" y="3673341"/>
            <a:ext cx="349133" cy="349163"/>
            <a:chOff x="3497300" y="3955025"/>
            <a:chExt cx="295375" cy="295400"/>
          </a:xfrm>
        </p:grpSpPr>
        <p:sp>
          <p:nvSpPr>
            <p:cNvPr id="5782" name="Google Shape;5782;p7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73"/>
          <p:cNvGrpSpPr/>
          <p:nvPr/>
        </p:nvGrpSpPr>
        <p:grpSpPr>
          <a:xfrm>
            <a:off x="7089979" y="2749532"/>
            <a:ext cx="327739" cy="348631"/>
            <a:chOff x="5364750" y="3235150"/>
            <a:chExt cx="277275" cy="294950"/>
          </a:xfrm>
        </p:grpSpPr>
        <p:sp>
          <p:nvSpPr>
            <p:cNvPr id="5786" name="Google Shape;5786;p7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73"/>
          <p:cNvGrpSpPr/>
          <p:nvPr/>
        </p:nvGrpSpPr>
        <p:grpSpPr>
          <a:xfrm>
            <a:off x="7078337" y="3195868"/>
            <a:ext cx="351024" cy="351941"/>
            <a:chOff x="5355300" y="3598250"/>
            <a:chExt cx="296975" cy="297750"/>
          </a:xfrm>
        </p:grpSpPr>
        <p:sp>
          <p:nvSpPr>
            <p:cNvPr id="5795" name="Google Shape;5795;p7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73"/>
          <p:cNvGrpSpPr/>
          <p:nvPr/>
        </p:nvGrpSpPr>
        <p:grpSpPr>
          <a:xfrm>
            <a:off x="7082533" y="3734790"/>
            <a:ext cx="342632" cy="226264"/>
            <a:chOff x="5358450" y="4015675"/>
            <a:chExt cx="289875" cy="191425"/>
          </a:xfrm>
        </p:grpSpPr>
        <p:sp>
          <p:nvSpPr>
            <p:cNvPr id="5804" name="Google Shape;5804;p7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73"/>
          <p:cNvGrpSpPr/>
          <p:nvPr/>
        </p:nvGrpSpPr>
        <p:grpSpPr>
          <a:xfrm>
            <a:off x="6209015" y="4117322"/>
            <a:ext cx="351024" cy="325464"/>
            <a:chOff x="6543825" y="3202075"/>
            <a:chExt cx="296975" cy="275350"/>
          </a:xfrm>
        </p:grpSpPr>
        <p:sp>
          <p:nvSpPr>
            <p:cNvPr id="5809" name="Google Shape;5809;p7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73"/>
          <p:cNvGrpSpPr/>
          <p:nvPr/>
        </p:nvGrpSpPr>
        <p:grpSpPr>
          <a:xfrm>
            <a:off x="6615996" y="1397069"/>
            <a:ext cx="350079" cy="350079"/>
            <a:chOff x="2037825" y="3254050"/>
            <a:chExt cx="296175" cy="296175"/>
          </a:xfrm>
        </p:grpSpPr>
        <p:sp>
          <p:nvSpPr>
            <p:cNvPr id="5817" name="Google Shape;5817;p7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73"/>
          <p:cNvGrpSpPr/>
          <p:nvPr/>
        </p:nvGrpSpPr>
        <p:grpSpPr>
          <a:xfrm>
            <a:off x="6614135" y="1838236"/>
            <a:ext cx="353802" cy="348926"/>
            <a:chOff x="2034675" y="3617925"/>
            <a:chExt cx="299325" cy="295200"/>
          </a:xfrm>
        </p:grpSpPr>
        <p:sp>
          <p:nvSpPr>
            <p:cNvPr id="5824" name="Google Shape;5824;p7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73"/>
          <p:cNvGrpSpPr/>
          <p:nvPr/>
        </p:nvGrpSpPr>
        <p:grpSpPr>
          <a:xfrm>
            <a:off x="6615996" y="2284613"/>
            <a:ext cx="350079" cy="349133"/>
            <a:chOff x="2037825" y="3981825"/>
            <a:chExt cx="296175" cy="295375"/>
          </a:xfrm>
        </p:grpSpPr>
        <p:sp>
          <p:nvSpPr>
            <p:cNvPr id="5830" name="Google Shape;5830;p7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73"/>
          <p:cNvGrpSpPr/>
          <p:nvPr/>
        </p:nvGrpSpPr>
        <p:grpSpPr>
          <a:xfrm>
            <a:off x="5301014" y="2780929"/>
            <a:ext cx="350079" cy="285837"/>
            <a:chOff x="3860400" y="3254050"/>
            <a:chExt cx="296175" cy="241825"/>
          </a:xfrm>
        </p:grpSpPr>
        <p:sp>
          <p:nvSpPr>
            <p:cNvPr id="5834" name="Google Shape;5834;p7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73"/>
          <p:cNvGrpSpPr/>
          <p:nvPr/>
        </p:nvGrpSpPr>
        <p:grpSpPr>
          <a:xfrm>
            <a:off x="5300541" y="3196800"/>
            <a:ext cx="351024" cy="350079"/>
            <a:chOff x="3859600" y="3591950"/>
            <a:chExt cx="296975" cy="296175"/>
          </a:xfrm>
        </p:grpSpPr>
        <p:sp>
          <p:nvSpPr>
            <p:cNvPr id="5842" name="Google Shape;5842;p7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73"/>
          <p:cNvGrpSpPr/>
          <p:nvPr/>
        </p:nvGrpSpPr>
        <p:grpSpPr>
          <a:xfrm>
            <a:off x="5301014" y="3672883"/>
            <a:ext cx="350079" cy="350079"/>
            <a:chOff x="3860400" y="3955025"/>
            <a:chExt cx="296175" cy="296175"/>
          </a:xfrm>
        </p:grpSpPr>
        <p:sp>
          <p:nvSpPr>
            <p:cNvPr id="5846" name="Google Shape;5846;p7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1" name="Google Shape;5851;p73"/>
          <p:cNvGrpSpPr/>
          <p:nvPr/>
        </p:nvGrpSpPr>
        <p:grpSpPr>
          <a:xfrm>
            <a:off x="7516230" y="2749281"/>
            <a:ext cx="355664" cy="349133"/>
            <a:chOff x="5716825" y="3235950"/>
            <a:chExt cx="300900" cy="295375"/>
          </a:xfrm>
        </p:grpSpPr>
        <p:sp>
          <p:nvSpPr>
            <p:cNvPr id="5852" name="Google Shape;5852;p7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73"/>
          <p:cNvGrpSpPr/>
          <p:nvPr/>
        </p:nvGrpSpPr>
        <p:grpSpPr>
          <a:xfrm>
            <a:off x="7529261" y="3207969"/>
            <a:ext cx="329601" cy="327739"/>
            <a:chOff x="5727850" y="3609275"/>
            <a:chExt cx="278850" cy="277275"/>
          </a:xfrm>
        </p:grpSpPr>
        <p:sp>
          <p:nvSpPr>
            <p:cNvPr id="5857" name="Google Shape;5857;p7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73"/>
          <p:cNvGrpSpPr/>
          <p:nvPr/>
        </p:nvGrpSpPr>
        <p:grpSpPr>
          <a:xfrm>
            <a:off x="7540446" y="3673356"/>
            <a:ext cx="307231" cy="349133"/>
            <a:chOff x="5736525" y="3963700"/>
            <a:chExt cx="259925" cy="295375"/>
          </a:xfrm>
        </p:grpSpPr>
        <p:sp>
          <p:nvSpPr>
            <p:cNvPr id="5863" name="Google Shape;5863;p7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73"/>
          <p:cNvGrpSpPr/>
          <p:nvPr/>
        </p:nvGrpSpPr>
        <p:grpSpPr>
          <a:xfrm>
            <a:off x="6632026" y="4122683"/>
            <a:ext cx="351024" cy="350079"/>
            <a:chOff x="6553275" y="3604550"/>
            <a:chExt cx="296975" cy="296175"/>
          </a:xfrm>
        </p:grpSpPr>
        <p:sp>
          <p:nvSpPr>
            <p:cNvPr id="5871" name="Google Shape;5871;p7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7" name="Google Shape;5877;p7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878" name="Google Shape;5878;p7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82" name="Shape 5882"/>
        <p:cNvGrpSpPr/>
        <p:nvPr/>
      </p:nvGrpSpPr>
      <p:grpSpPr>
        <a:xfrm>
          <a:off x="0" y="0"/>
          <a:ext cx="0" cy="0"/>
          <a:chOff x="0" y="0"/>
          <a:chExt cx="0" cy="0"/>
        </a:xfrm>
      </p:grpSpPr>
      <p:grpSp>
        <p:nvGrpSpPr>
          <p:cNvPr id="5883" name="Google Shape;5883;p74"/>
          <p:cNvGrpSpPr/>
          <p:nvPr/>
        </p:nvGrpSpPr>
        <p:grpSpPr>
          <a:xfrm>
            <a:off x="859032" y="1380546"/>
            <a:ext cx="294401" cy="353645"/>
            <a:chOff x="-35814600" y="3202075"/>
            <a:chExt cx="242625" cy="291450"/>
          </a:xfrm>
        </p:grpSpPr>
        <p:sp>
          <p:nvSpPr>
            <p:cNvPr id="5884" name="Google Shape;5884;p7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74"/>
          <p:cNvGrpSpPr/>
          <p:nvPr/>
        </p:nvGrpSpPr>
        <p:grpSpPr>
          <a:xfrm>
            <a:off x="829410" y="1821466"/>
            <a:ext cx="353645" cy="353888"/>
            <a:chOff x="-35839800" y="3561025"/>
            <a:chExt cx="291450" cy="291650"/>
          </a:xfrm>
        </p:grpSpPr>
        <p:sp>
          <p:nvSpPr>
            <p:cNvPr id="5892" name="Google Shape;5892;p7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9" name="Google Shape;5899;p74"/>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0" name="Google Shape;5900;p74"/>
          <p:cNvGrpSpPr/>
          <p:nvPr/>
        </p:nvGrpSpPr>
        <p:grpSpPr>
          <a:xfrm>
            <a:off x="3066955" y="1380546"/>
            <a:ext cx="353645" cy="353645"/>
            <a:chOff x="-34003850" y="3227275"/>
            <a:chExt cx="291450" cy="291450"/>
          </a:xfrm>
        </p:grpSpPr>
        <p:sp>
          <p:nvSpPr>
            <p:cNvPr id="5901" name="Google Shape;5901;p7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74"/>
          <p:cNvGrpSpPr/>
          <p:nvPr/>
        </p:nvGrpSpPr>
        <p:grpSpPr>
          <a:xfrm>
            <a:off x="3066485" y="1821238"/>
            <a:ext cx="354586" cy="354343"/>
            <a:chOff x="-34004625" y="3585850"/>
            <a:chExt cx="292225" cy="292025"/>
          </a:xfrm>
        </p:grpSpPr>
        <p:sp>
          <p:nvSpPr>
            <p:cNvPr id="5907" name="Google Shape;5907;p7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74"/>
          <p:cNvGrpSpPr/>
          <p:nvPr/>
        </p:nvGrpSpPr>
        <p:grpSpPr>
          <a:xfrm>
            <a:off x="3066000" y="2256439"/>
            <a:ext cx="355557" cy="354616"/>
            <a:chOff x="-34005425" y="3945575"/>
            <a:chExt cx="293025" cy="292250"/>
          </a:xfrm>
        </p:grpSpPr>
        <p:sp>
          <p:nvSpPr>
            <p:cNvPr id="5913" name="Google Shape;5913;p7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74"/>
          <p:cNvGrpSpPr/>
          <p:nvPr/>
        </p:nvGrpSpPr>
        <p:grpSpPr>
          <a:xfrm>
            <a:off x="1713099" y="2729615"/>
            <a:ext cx="358408" cy="355557"/>
            <a:chOff x="-32174975" y="3192625"/>
            <a:chExt cx="295375" cy="293025"/>
          </a:xfrm>
        </p:grpSpPr>
        <p:sp>
          <p:nvSpPr>
            <p:cNvPr id="5917" name="Google Shape;5917;p7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1" name="Google Shape;5921;p74"/>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4"/>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3" name="Google Shape;5923;p74"/>
          <p:cNvGrpSpPr/>
          <p:nvPr/>
        </p:nvGrpSpPr>
        <p:grpSpPr>
          <a:xfrm>
            <a:off x="3952249" y="2730570"/>
            <a:ext cx="354586" cy="353645"/>
            <a:chOff x="-30345325" y="3184750"/>
            <a:chExt cx="292225" cy="291450"/>
          </a:xfrm>
        </p:grpSpPr>
        <p:sp>
          <p:nvSpPr>
            <p:cNvPr id="5924" name="Google Shape;5924;p7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74"/>
          <p:cNvGrpSpPr/>
          <p:nvPr/>
        </p:nvGrpSpPr>
        <p:grpSpPr>
          <a:xfrm>
            <a:off x="1277001" y="1380546"/>
            <a:ext cx="353645" cy="353645"/>
            <a:chOff x="-35481425" y="3202075"/>
            <a:chExt cx="291450" cy="291450"/>
          </a:xfrm>
        </p:grpSpPr>
        <p:sp>
          <p:nvSpPr>
            <p:cNvPr id="5930" name="Google Shape;5930;p7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74"/>
          <p:cNvGrpSpPr/>
          <p:nvPr/>
        </p:nvGrpSpPr>
        <p:grpSpPr>
          <a:xfrm>
            <a:off x="1276531" y="1822072"/>
            <a:ext cx="354586" cy="352675"/>
            <a:chOff x="-35482200" y="3561225"/>
            <a:chExt cx="292225" cy="290650"/>
          </a:xfrm>
        </p:grpSpPr>
        <p:sp>
          <p:nvSpPr>
            <p:cNvPr id="5938" name="Google Shape;5938;p7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74"/>
          <p:cNvGrpSpPr/>
          <p:nvPr/>
        </p:nvGrpSpPr>
        <p:grpSpPr>
          <a:xfrm>
            <a:off x="1277001" y="2256940"/>
            <a:ext cx="353645" cy="353615"/>
            <a:chOff x="-35481425" y="3919600"/>
            <a:chExt cx="291450" cy="291425"/>
          </a:xfrm>
        </p:grpSpPr>
        <p:sp>
          <p:nvSpPr>
            <p:cNvPr id="5942" name="Google Shape;5942;p7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74"/>
          <p:cNvGrpSpPr/>
          <p:nvPr/>
        </p:nvGrpSpPr>
        <p:grpSpPr>
          <a:xfrm>
            <a:off x="3512636" y="1381031"/>
            <a:ext cx="357468" cy="352675"/>
            <a:chOff x="-33645475" y="3228075"/>
            <a:chExt cx="294600" cy="290650"/>
          </a:xfrm>
        </p:grpSpPr>
        <p:sp>
          <p:nvSpPr>
            <p:cNvPr id="5951" name="Google Shape;5951;p7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74"/>
          <p:cNvGrpSpPr/>
          <p:nvPr/>
        </p:nvGrpSpPr>
        <p:grpSpPr>
          <a:xfrm>
            <a:off x="3513606" y="1821116"/>
            <a:ext cx="355526" cy="354586"/>
            <a:chOff x="-33646250" y="3586425"/>
            <a:chExt cx="293000" cy="292225"/>
          </a:xfrm>
        </p:grpSpPr>
        <p:sp>
          <p:nvSpPr>
            <p:cNvPr id="5959" name="Google Shape;5959;p7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74"/>
          <p:cNvGrpSpPr/>
          <p:nvPr/>
        </p:nvGrpSpPr>
        <p:grpSpPr>
          <a:xfrm>
            <a:off x="3514076" y="2255969"/>
            <a:ext cx="354586" cy="355557"/>
            <a:chOff x="-33645475" y="3944800"/>
            <a:chExt cx="292225" cy="293025"/>
          </a:xfrm>
        </p:grpSpPr>
        <p:sp>
          <p:nvSpPr>
            <p:cNvPr id="5962" name="Google Shape;5962;p7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74"/>
          <p:cNvGrpSpPr/>
          <p:nvPr/>
        </p:nvGrpSpPr>
        <p:grpSpPr>
          <a:xfrm>
            <a:off x="2167295" y="2729706"/>
            <a:ext cx="352675" cy="355375"/>
            <a:chOff x="-31809525" y="3192625"/>
            <a:chExt cx="290650" cy="292875"/>
          </a:xfrm>
        </p:grpSpPr>
        <p:sp>
          <p:nvSpPr>
            <p:cNvPr id="5973" name="Google Shape;5973;p7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74"/>
          <p:cNvGrpSpPr/>
          <p:nvPr/>
        </p:nvGrpSpPr>
        <p:grpSpPr>
          <a:xfrm>
            <a:off x="2166810" y="3200258"/>
            <a:ext cx="353645" cy="355557"/>
            <a:chOff x="-31811100" y="3550975"/>
            <a:chExt cx="291450" cy="293025"/>
          </a:xfrm>
        </p:grpSpPr>
        <p:sp>
          <p:nvSpPr>
            <p:cNvPr id="5978" name="Google Shape;5978;p7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74"/>
          <p:cNvGrpSpPr/>
          <p:nvPr/>
        </p:nvGrpSpPr>
        <p:grpSpPr>
          <a:xfrm>
            <a:off x="2160606" y="3664562"/>
            <a:ext cx="366052" cy="356831"/>
            <a:chOff x="-31817400" y="3910025"/>
            <a:chExt cx="301675" cy="294075"/>
          </a:xfrm>
        </p:grpSpPr>
        <p:sp>
          <p:nvSpPr>
            <p:cNvPr id="5986" name="Google Shape;5986;p7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74"/>
          <p:cNvGrpSpPr/>
          <p:nvPr/>
        </p:nvGrpSpPr>
        <p:grpSpPr>
          <a:xfrm>
            <a:off x="3952234" y="3200743"/>
            <a:ext cx="354616" cy="354586"/>
            <a:chOff x="-30354000" y="3569100"/>
            <a:chExt cx="292250" cy="292225"/>
          </a:xfrm>
        </p:grpSpPr>
        <p:sp>
          <p:nvSpPr>
            <p:cNvPr id="5990" name="Google Shape;5990;p7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74"/>
          <p:cNvGrpSpPr/>
          <p:nvPr/>
        </p:nvGrpSpPr>
        <p:grpSpPr>
          <a:xfrm>
            <a:off x="1730812" y="1380546"/>
            <a:ext cx="342148" cy="353645"/>
            <a:chOff x="-35118325" y="3202075"/>
            <a:chExt cx="281975" cy="291450"/>
          </a:xfrm>
        </p:grpSpPr>
        <p:sp>
          <p:nvSpPr>
            <p:cNvPr id="5997" name="Google Shape;5997;p7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1" name="Google Shape;6001;p74"/>
          <p:cNvGrpSpPr/>
          <p:nvPr/>
        </p:nvGrpSpPr>
        <p:grpSpPr>
          <a:xfrm>
            <a:off x="1724593" y="1821799"/>
            <a:ext cx="354586" cy="353221"/>
            <a:chOff x="-35123050" y="3561225"/>
            <a:chExt cx="292225" cy="291100"/>
          </a:xfrm>
        </p:grpSpPr>
        <p:sp>
          <p:nvSpPr>
            <p:cNvPr id="6002" name="Google Shape;6002;p7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74"/>
          <p:cNvGrpSpPr/>
          <p:nvPr/>
        </p:nvGrpSpPr>
        <p:grpSpPr>
          <a:xfrm>
            <a:off x="1766652" y="2256940"/>
            <a:ext cx="270467" cy="353615"/>
            <a:chOff x="-35089175" y="3919600"/>
            <a:chExt cx="222900" cy="291425"/>
          </a:xfrm>
        </p:grpSpPr>
        <p:sp>
          <p:nvSpPr>
            <p:cNvPr id="6005" name="Google Shape;6005;p7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74"/>
          <p:cNvGrpSpPr/>
          <p:nvPr/>
        </p:nvGrpSpPr>
        <p:grpSpPr>
          <a:xfrm>
            <a:off x="3963648" y="1380303"/>
            <a:ext cx="336445" cy="354131"/>
            <a:chOff x="-33277650" y="3226875"/>
            <a:chExt cx="277275" cy="291850"/>
          </a:xfrm>
        </p:grpSpPr>
        <p:sp>
          <p:nvSpPr>
            <p:cNvPr id="6008" name="Google Shape;6008;p7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74"/>
          <p:cNvGrpSpPr/>
          <p:nvPr/>
        </p:nvGrpSpPr>
        <p:grpSpPr>
          <a:xfrm>
            <a:off x="3955048" y="1821587"/>
            <a:ext cx="353645" cy="353645"/>
            <a:chOff x="-33286325" y="3586425"/>
            <a:chExt cx="291450" cy="291450"/>
          </a:xfrm>
        </p:grpSpPr>
        <p:sp>
          <p:nvSpPr>
            <p:cNvPr id="6016" name="Google Shape;6016;p7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74"/>
          <p:cNvGrpSpPr/>
          <p:nvPr/>
        </p:nvGrpSpPr>
        <p:grpSpPr>
          <a:xfrm>
            <a:off x="3955048" y="2255969"/>
            <a:ext cx="353645" cy="355557"/>
            <a:chOff x="-33286325" y="3944800"/>
            <a:chExt cx="291450" cy="293025"/>
          </a:xfrm>
        </p:grpSpPr>
        <p:sp>
          <p:nvSpPr>
            <p:cNvPr id="6022" name="Google Shape;6022;p7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74"/>
          <p:cNvGrpSpPr/>
          <p:nvPr/>
        </p:nvGrpSpPr>
        <p:grpSpPr>
          <a:xfrm>
            <a:off x="2613445" y="2729129"/>
            <a:ext cx="353645" cy="356527"/>
            <a:chOff x="-31452725" y="3191825"/>
            <a:chExt cx="291450" cy="293825"/>
          </a:xfrm>
        </p:grpSpPr>
        <p:sp>
          <p:nvSpPr>
            <p:cNvPr id="6027" name="Google Shape;6027;p7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74"/>
          <p:cNvGrpSpPr/>
          <p:nvPr/>
        </p:nvGrpSpPr>
        <p:grpSpPr>
          <a:xfrm>
            <a:off x="2612975" y="3200744"/>
            <a:ext cx="354586" cy="354586"/>
            <a:chOff x="-31452725" y="3551775"/>
            <a:chExt cx="292225" cy="292225"/>
          </a:xfrm>
        </p:grpSpPr>
        <p:sp>
          <p:nvSpPr>
            <p:cNvPr id="6032" name="Google Shape;6032;p7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74"/>
          <p:cNvGrpSpPr/>
          <p:nvPr/>
        </p:nvGrpSpPr>
        <p:grpSpPr>
          <a:xfrm>
            <a:off x="2611534" y="3664729"/>
            <a:ext cx="357468" cy="356497"/>
            <a:chOff x="-31455100" y="3909350"/>
            <a:chExt cx="294600" cy="293800"/>
          </a:xfrm>
        </p:grpSpPr>
        <p:sp>
          <p:nvSpPr>
            <p:cNvPr id="6037" name="Google Shape;6037;p7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74"/>
          <p:cNvGrpSpPr/>
          <p:nvPr/>
        </p:nvGrpSpPr>
        <p:grpSpPr>
          <a:xfrm>
            <a:off x="3952719" y="3665684"/>
            <a:ext cx="353645" cy="354586"/>
            <a:chOff x="-30345325" y="3918800"/>
            <a:chExt cx="291450" cy="292225"/>
          </a:xfrm>
        </p:grpSpPr>
        <p:sp>
          <p:nvSpPr>
            <p:cNvPr id="6040" name="Google Shape;6040;p7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74"/>
          <p:cNvGrpSpPr/>
          <p:nvPr/>
        </p:nvGrpSpPr>
        <p:grpSpPr>
          <a:xfrm>
            <a:off x="2172184" y="1821587"/>
            <a:ext cx="353645" cy="353645"/>
            <a:chOff x="-34763900" y="3561225"/>
            <a:chExt cx="291450" cy="291450"/>
          </a:xfrm>
        </p:grpSpPr>
        <p:sp>
          <p:nvSpPr>
            <p:cNvPr id="6046" name="Google Shape;6046;p7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9" name="Google Shape;6049;p74"/>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0" name="Google Shape;6050;p74"/>
          <p:cNvGrpSpPr/>
          <p:nvPr/>
        </p:nvGrpSpPr>
        <p:grpSpPr>
          <a:xfrm>
            <a:off x="827081" y="2730099"/>
            <a:ext cx="354586" cy="354586"/>
            <a:chOff x="-32927950" y="3227275"/>
            <a:chExt cx="292225" cy="292225"/>
          </a:xfrm>
        </p:grpSpPr>
        <p:sp>
          <p:nvSpPr>
            <p:cNvPr id="6051" name="Google Shape;6051;p7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74"/>
          <p:cNvGrpSpPr/>
          <p:nvPr/>
        </p:nvGrpSpPr>
        <p:grpSpPr>
          <a:xfrm>
            <a:off x="826596" y="3201213"/>
            <a:ext cx="355557" cy="353645"/>
            <a:chOff x="-32927950" y="3586425"/>
            <a:chExt cx="293025" cy="291450"/>
          </a:xfrm>
        </p:grpSpPr>
        <p:sp>
          <p:nvSpPr>
            <p:cNvPr id="6057" name="Google Shape;6057;p7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74"/>
          <p:cNvGrpSpPr/>
          <p:nvPr/>
        </p:nvGrpSpPr>
        <p:grpSpPr>
          <a:xfrm>
            <a:off x="827081" y="3665198"/>
            <a:ext cx="354586" cy="355557"/>
            <a:chOff x="-32927950" y="3944800"/>
            <a:chExt cx="292225" cy="293025"/>
          </a:xfrm>
        </p:grpSpPr>
        <p:sp>
          <p:nvSpPr>
            <p:cNvPr id="6063" name="Google Shape;6063;p7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74"/>
          <p:cNvGrpSpPr/>
          <p:nvPr/>
        </p:nvGrpSpPr>
        <p:grpSpPr>
          <a:xfrm>
            <a:off x="3055873" y="2730449"/>
            <a:ext cx="354586" cy="353888"/>
            <a:chOff x="-31094350" y="3194000"/>
            <a:chExt cx="292225" cy="291650"/>
          </a:xfrm>
        </p:grpSpPr>
        <p:sp>
          <p:nvSpPr>
            <p:cNvPr id="6073" name="Google Shape;6073;p7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1" name="Google Shape;6081;p74"/>
          <p:cNvGrpSpPr/>
          <p:nvPr/>
        </p:nvGrpSpPr>
        <p:grpSpPr>
          <a:xfrm>
            <a:off x="3056343" y="3200941"/>
            <a:ext cx="353645" cy="354191"/>
            <a:chOff x="-31093575" y="3552550"/>
            <a:chExt cx="291450" cy="291900"/>
          </a:xfrm>
        </p:grpSpPr>
        <p:sp>
          <p:nvSpPr>
            <p:cNvPr id="6082" name="Google Shape;6082;p7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6" name="Google Shape;6086;p74"/>
          <p:cNvGrpSpPr/>
          <p:nvPr/>
        </p:nvGrpSpPr>
        <p:grpSpPr>
          <a:xfrm>
            <a:off x="2182711" y="1380546"/>
            <a:ext cx="332593" cy="353645"/>
            <a:chOff x="-34755225" y="3202075"/>
            <a:chExt cx="274100" cy="291450"/>
          </a:xfrm>
        </p:grpSpPr>
        <p:sp>
          <p:nvSpPr>
            <p:cNvPr id="6087" name="Google Shape;6087;p7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74"/>
          <p:cNvGrpSpPr/>
          <p:nvPr/>
        </p:nvGrpSpPr>
        <p:grpSpPr>
          <a:xfrm>
            <a:off x="3056343" y="3666169"/>
            <a:ext cx="353645" cy="353615"/>
            <a:chOff x="-31093575" y="3911725"/>
            <a:chExt cx="291450" cy="291425"/>
          </a:xfrm>
        </p:grpSpPr>
        <p:sp>
          <p:nvSpPr>
            <p:cNvPr id="6095" name="Google Shape;6095;p7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74"/>
          <p:cNvGrpSpPr/>
          <p:nvPr/>
        </p:nvGrpSpPr>
        <p:grpSpPr>
          <a:xfrm>
            <a:off x="2165773" y="4123136"/>
            <a:ext cx="356497" cy="354586"/>
            <a:chOff x="-29946000" y="3183175"/>
            <a:chExt cx="293800" cy="292225"/>
          </a:xfrm>
        </p:grpSpPr>
        <p:sp>
          <p:nvSpPr>
            <p:cNvPr id="6098" name="Google Shape;6098;p7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74"/>
          <p:cNvGrpSpPr/>
          <p:nvPr/>
        </p:nvGrpSpPr>
        <p:grpSpPr>
          <a:xfrm>
            <a:off x="2610305" y="1380289"/>
            <a:ext cx="358408" cy="354161"/>
            <a:chOff x="-34408675" y="3202075"/>
            <a:chExt cx="295375" cy="291875"/>
          </a:xfrm>
        </p:grpSpPr>
        <p:sp>
          <p:nvSpPr>
            <p:cNvPr id="6105" name="Google Shape;6105;p7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74"/>
          <p:cNvGrpSpPr/>
          <p:nvPr/>
        </p:nvGrpSpPr>
        <p:grpSpPr>
          <a:xfrm>
            <a:off x="2612216" y="1820283"/>
            <a:ext cx="354586" cy="356254"/>
            <a:chOff x="-34405525" y="3558075"/>
            <a:chExt cx="292225" cy="293600"/>
          </a:xfrm>
        </p:grpSpPr>
        <p:sp>
          <p:nvSpPr>
            <p:cNvPr id="6110" name="Google Shape;6110;p7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3" name="Google Shape;6113;p74"/>
          <p:cNvGrpSpPr/>
          <p:nvPr/>
        </p:nvGrpSpPr>
        <p:grpSpPr>
          <a:xfrm>
            <a:off x="2611730" y="2256940"/>
            <a:ext cx="355557" cy="353615"/>
            <a:chOff x="-34406325" y="3919600"/>
            <a:chExt cx="293025" cy="291425"/>
          </a:xfrm>
        </p:grpSpPr>
        <p:sp>
          <p:nvSpPr>
            <p:cNvPr id="6114" name="Google Shape;6114;p7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74"/>
          <p:cNvGrpSpPr/>
          <p:nvPr/>
        </p:nvGrpSpPr>
        <p:grpSpPr>
          <a:xfrm>
            <a:off x="1275628" y="2736303"/>
            <a:ext cx="353645" cy="342179"/>
            <a:chOff x="-32568800" y="3232000"/>
            <a:chExt cx="291450" cy="282000"/>
          </a:xfrm>
        </p:grpSpPr>
        <p:sp>
          <p:nvSpPr>
            <p:cNvPr id="6122" name="Google Shape;6122;p7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74"/>
          <p:cNvGrpSpPr/>
          <p:nvPr/>
        </p:nvGrpSpPr>
        <p:grpSpPr>
          <a:xfrm>
            <a:off x="1275158" y="3201213"/>
            <a:ext cx="354586" cy="353645"/>
            <a:chOff x="-32569575" y="3586425"/>
            <a:chExt cx="292225" cy="291450"/>
          </a:xfrm>
        </p:grpSpPr>
        <p:sp>
          <p:nvSpPr>
            <p:cNvPr id="6125" name="Google Shape;6125;p7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74"/>
          <p:cNvGrpSpPr/>
          <p:nvPr/>
        </p:nvGrpSpPr>
        <p:grpSpPr>
          <a:xfrm>
            <a:off x="1266073" y="3665805"/>
            <a:ext cx="372756" cy="354343"/>
            <a:chOff x="-32576675" y="3944600"/>
            <a:chExt cx="307200" cy="292025"/>
          </a:xfrm>
        </p:grpSpPr>
        <p:sp>
          <p:nvSpPr>
            <p:cNvPr id="6128" name="Google Shape;6128;p7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74"/>
          <p:cNvGrpSpPr/>
          <p:nvPr/>
        </p:nvGrpSpPr>
        <p:grpSpPr>
          <a:xfrm>
            <a:off x="3511040" y="2730100"/>
            <a:ext cx="354586" cy="354586"/>
            <a:chOff x="-30735200" y="3192625"/>
            <a:chExt cx="292225" cy="292225"/>
          </a:xfrm>
        </p:grpSpPr>
        <p:sp>
          <p:nvSpPr>
            <p:cNvPr id="6131" name="Google Shape;6131;p7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74"/>
          <p:cNvGrpSpPr/>
          <p:nvPr/>
        </p:nvGrpSpPr>
        <p:grpSpPr>
          <a:xfrm>
            <a:off x="3511040" y="3201532"/>
            <a:ext cx="354586" cy="353008"/>
            <a:chOff x="-30735200" y="3552550"/>
            <a:chExt cx="292225" cy="290925"/>
          </a:xfrm>
        </p:grpSpPr>
        <p:sp>
          <p:nvSpPr>
            <p:cNvPr id="6139" name="Google Shape;6139;p7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74"/>
          <p:cNvGrpSpPr/>
          <p:nvPr/>
        </p:nvGrpSpPr>
        <p:grpSpPr>
          <a:xfrm>
            <a:off x="3511040" y="3666154"/>
            <a:ext cx="354586" cy="353645"/>
            <a:chOff x="-30735200" y="3910925"/>
            <a:chExt cx="292225" cy="291450"/>
          </a:xfrm>
        </p:grpSpPr>
        <p:sp>
          <p:nvSpPr>
            <p:cNvPr id="6142" name="Google Shape;6142;p7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4" name="Google Shape;6144;p74"/>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5" name="Google Shape;6145;p74"/>
          <p:cNvGrpSpPr/>
          <p:nvPr/>
        </p:nvGrpSpPr>
        <p:grpSpPr>
          <a:xfrm>
            <a:off x="4864547" y="1375808"/>
            <a:ext cx="358971" cy="359224"/>
            <a:chOff x="-57956275" y="3197925"/>
            <a:chExt cx="319000" cy="319225"/>
          </a:xfrm>
        </p:grpSpPr>
        <p:sp>
          <p:nvSpPr>
            <p:cNvPr id="6146" name="Google Shape;6146;p7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74"/>
          <p:cNvGrpSpPr/>
          <p:nvPr/>
        </p:nvGrpSpPr>
        <p:grpSpPr>
          <a:xfrm>
            <a:off x="4886701" y="1832234"/>
            <a:ext cx="314662" cy="358971"/>
            <a:chOff x="-57940525" y="3590375"/>
            <a:chExt cx="279625" cy="319000"/>
          </a:xfrm>
        </p:grpSpPr>
        <p:sp>
          <p:nvSpPr>
            <p:cNvPr id="6154" name="Google Shape;6154;p7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74"/>
          <p:cNvGrpSpPr/>
          <p:nvPr/>
        </p:nvGrpSpPr>
        <p:grpSpPr>
          <a:xfrm>
            <a:off x="4857582" y="2273605"/>
            <a:ext cx="358099" cy="358999"/>
            <a:chOff x="-57959425" y="3982600"/>
            <a:chExt cx="318225" cy="319025"/>
          </a:xfrm>
        </p:grpSpPr>
        <p:sp>
          <p:nvSpPr>
            <p:cNvPr id="6160" name="Google Shape;6160;p7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4" name="Google Shape;6164;p74"/>
          <p:cNvGrpSpPr/>
          <p:nvPr/>
        </p:nvGrpSpPr>
        <p:grpSpPr>
          <a:xfrm>
            <a:off x="7057749" y="1376934"/>
            <a:ext cx="357226" cy="357226"/>
            <a:chOff x="-55987225" y="3198925"/>
            <a:chExt cx="317450" cy="317450"/>
          </a:xfrm>
        </p:grpSpPr>
        <p:sp>
          <p:nvSpPr>
            <p:cNvPr id="6165" name="Google Shape;6165;p7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74"/>
          <p:cNvGrpSpPr/>
          <p:nvPr/>
        </p:nvGrpSpPr>
        <p:grpSpPr>
          <a:xfrm>
            <a:off x="7057749" y="1832965"/>
            <a:ext cx="357226" cy="357367"/>
            <a:chOff x="-55987225" y="3591025"/>
            <a:chExt cx="317450" cy="317575"/>
          </a:xfrm>
        </p:grpSpPr>
        <p:sp>
          <p:nvSpPr>
            <p:cNvPr id="6170" name="Google Shape;6170;p7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74"/>
          <p:cNvGrpSpPr/>
          <p:nvPr/>
        </p:nvGrpSpPr>
        <p:grpSpPr>
          <a:xfrm>
            <a:off x="7071665" y="2273605"/>
            <a:ext cx="358999" cy="358999"/>
            <a:chOff x="-55988800" y="3982600"/>
            <a:chExt cx="319025" cy="319025"/>
          </a:xfrm>
        </p:grpSpPr>
        <p:sp>
          <p:nvSpPr>
            <p:cNvPr id="6176" name="Google Shape;6176;p7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74"/>
          <p:cNvGrpSpPr/>
          <p:nvPr/>
        </p:nvGrpSpPr>
        <p:grpSpPr>
          <a:xfrm>
            <a:off x="5730184" y="2731562"/>
            <a:ext cx="356326" cy="358971"/>
            <a:chOff x="-54026025" y="3192625"/>
            <a:chExt cx="316650" cy="319000"/>
          </a:xfrm>
        </p:grpSpPr>
        <p:sp>
          <p:nvSpPr>
            <p:cNvPr id="6182" name="Google Shape;6182;p7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74"/>
          <p:cNvGrpSpPr/>
          <p:nvPr/>
        </p:nvGrpSpPr>
        <p:grpSpPr>
          <a:xfrm>
            <a:off x="5750130" y="3202536"/>
            <a:ext cx="316434" cy="358099"/>
            <a:chOff x="-54007925" y="3584850"/>
            <a:chExt cx="281200" cy="318225"/>
          </a:xfrm>
        </p:grpSpPr>
        <p:sp>
          <p:nvSpPr>
            <p:cNvPr id="6191" name="Google Shape;6191;p7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74"/>
          <p:cNvGrpSpPr/>
          <p:nvPr/>
        </p:nvGrpSpPr>
        <p:grpSpPr>
          <a:xfrm>
            <a:off x="5750130" y="3664421"/>
            <a:ext cx="316434" cy="358914"/>
            <a:chOff x="-54007925" y="3975575"/>
            <a:chExt cx="281200" cy="318950"/>
          </a:xfrm>
        </p:grpSpPr>
        <p:sp>
          <p:nvSpPr>
            <p:cNvPr id="6198" name="Google Shape;6198;p7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74"/>
          <p:cNvGrpSpPr/>
          <p:nvPr/>
        </p:nvGrpSpPr>
        <p:grpSpPr>
          <a:xfrm>
            <a:off x="7984996" y="2748891"/>
            <a:ext cx="274770" cy="358492"/>
            <a:chOff x="-52005775" y="3208025"/>
            <a:chExt cx="244175" cy="318575"/>
          </a:xfrm>
        </p:grpSpPr>
        <p:sp>
          <p:nvSpPr>
            <p:cNvPr id="6203" name="Google Shape;6203;p7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74"/>
          <p:cNvGrpSpPr/>
          <p:nvPr/>
        </p:nvGrpSpPr>
        <p:grpSpPr>
          <a:xfrm>
            <a:off x="5291462" y="1376934"/>
            <a:ext cx="358099" cy="358099"/>
            <a:chOff x="-57568775" y="3198925"/>
            <a:chExt cx="318225" cy="318225"/>
          </a:xfrm>
        </p:grpSpPr>
        <p:sp>
          <p:nvSpPr>
            <p:cNvPr id="6215" name="Google Shape;6215;p7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74"/>
          <p:cNvGrpSpPr/>
          <p:nvPr/>
        </p:nvGrpSpPr>
        <p:grpSpPr>
          <a:xfrm>
            <a:off x="5313181" y="1832234"/>
            <a:ext cx="314662" cy="358099"/>
            <a:chOff x="-57549075" y="3590375"/>
            <a:chExt cx="279625" cy="318225"/>
          </a:xfrm>
        </p:grpSpPr>
        <p:sp>
          <p:nvSpPr>
            <p:cNvPr id="6222" name="Google Shape;6222;p7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74"/>
          <p:cNvGrpSpPr/>
          <p:nvPr/>
        </p:nvGrpSpPr>
        <p:grpSpPr>
          <a:xfrm>
            <a:off x="5305378" y="2273605"/>
            <a:ext cx="359871" cy="359871"/>
            <a:chOff x="-57570350" y="3982600"/>
            <a:chExt cx="319800" cy="319800"/>
          </a:xfrm>
        </p:grpSpPr>
        <p:sp>
          <p:nvSpPr>
            <p:cNvPr id="6227" name="Google Shape;6227;p7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74"/>
          <p:cNvGrpSpPr/>
          <p:nvPr/>
        </p:nvGrpSpPr>
        <p:grpSpPr>
          <a:xfrm>
            <a:off x="7520416" y="1376033"/>
            <a:ext cx="314662" cy="358999"/>
            <a:chOff x="-55576850" y="3198125"/>
            <a:chExt cx="279625" cy="319025"/>
          </a:xfrm>
        </p:grpSpPr>
        <p:sp>
          <p:nvSpPr>
            <p:cNvPr id="6232" name="Google Shape;6232;p7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74"/>
          <p:cNvGrpSpPr/>
          <p:nvPr/>
        </p:nvGrpSpPr>
        <p:grpSpPr>
          <a:xfrm>
            <a:off x="7497812" y="1832009"/>
            <a:ext cx="359871" cy="358324"/>
            <a:chOff x="-55596550" y="3590175"/>
            <a:chExt cx="319800" cy="318425"/>
          </a:xfrm>
        </p:grpSpPr>
        <p:sp>
          <p:nvSpPr>
            <p:cNvPr id="6237" name="Google Shape;6237;p7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74"/>
          <p:cNvGrpSpPr/>
          <p:nvPr/>
        </p:nvGrpSpPr>
        <p:grpSpPr>
          <a:xfrm>
            <a:off x="7513049" y="2273351"/>
            <a:ext cx="358999" cy="359252"/>
            <a:chOff x="-55595775" y="3982375"/>
            <a:chExt cx="319025" cy="319250"/>
          </a:xfrm>
        </p:grpSpPr>
        <p:sp>
          <p:nvSpPr>
            <p:cNvPr id="6242" name="Google Shape;6242;p7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74"/>
          <p:cNvGrpSpPr/>
          <p:nvPr/>
        </p:nvGrpSpPr>
        <p:grpSpPr>
          <a:xfrm>
            <a:off x="6170232" y="2731562"/>
            <a:ext cx="358999" cy="358099"/>
            <a:chOff x="-53635375" y="3192625"/>
            <a:chExt cx="319025" cy="318225"/>
          </a:xfrm>
        </p:grpSpPr>
        <p:sp>
          <p:nvSpPr>
            <p:cNvPr id="6249" name="Google Shape;6249;p7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74"/>
          <p:cNvGrpSpPr/>
          <p:nvPr/>
        </p:nvGrpSpPr>
        <p:grpSpPr>
          <a:xfrm>
            <a:off x="6192401" y="3202536"/>
            <a:ext cx="314662" cy="358999"/>
            <a:chOff x="-53615675" y="3584850"/>
            <a:chExt cx="279625" cy="319025"/>
          </a:xfrm>
        </p:grpSpPr>
        <p:sp>
          <p:nvSpPr>
            <p:cNvPr id="6253" name="Google Shape;6253;p7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74"/>
          <p:cNvGrpSpPr/>
          <p:nvPr/>
        </p:nvGrpSpPr>
        <p:grpSpPr>
          <a:xfrm>
            <a:off x="6170246" y="3665461"/>
            <a:ext cx="358971" cy="357874"/>
            <a:chOff x="-53634575" y="3976500"/>
            <a:chExt cx="319000" cy="318025"/>
          </a:xfrm>
        </p:grpSpPr>
        <p:sp>
          <p:nvSpPr>
            <p:cNvPr id="6257" name="Google Shape;6257;p7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74"/>
          <p:cNvGrpSpPr/>
          <p:nvPr/>
        </p:nvGrpSpPr>
        <p:grpSpPr>
          <a:xfrm>
            <a:off x="7965050" y="3208415"/>
            <a:ext cx="314662" cy="358436"/>
            <a:chOff x="-52023900" y="3590075"/>
            <a:chExt cx="279625" cy="318525"/>
          </a:xfrm>
        </p:grpSpPr>
        <p:sp>
          <p:nvSpPr>
            <p:cNvPr id="6266" name="Google Shape;6266;p7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74"/>
          <p:cNvGrpSpPr/>
          <p:nvPr/>
        </p:nvGrpSpPr>
        <p:grpSpPr>
          <a:xfrm>
            <a:off x="5728292" y="1376934"/>
            <a:ext cx="358971" cy="358971"/>
            <a:chOff x="-57173375" y="3198925"/>
            <a:chExt cx="319000" cy="319000"/>
          </a:xfrm>
        </p:grpSpPr>
        <p:sp>
          <p:nvSpPr>
            <p:cNvPr id="6274" name="Google Shape;6274;p7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74"/>
          <p:cNvGrpSpPr/>
          <p:nvPr/>
        </p:nvGrpSpPr>
        <p:grpSpPr>
          <a:xfrm>
            <a:off x="5729178" y="1854374"/>
            <a:ext cx="357198" cy="314690"/>
            <a:chOff x="-57176525" y="3610050"/>
            <a:chExt cx="317425" cy="279650"/>
          </a:xfrm>
        </p:grpSpPr>
        <p:sp>
          <p:nvSpPr>
            <p:cNvPr id="6279" name="Google Shape;6279;p7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74"/>
          <p:cNvGrpSpPr/>
          <p:nvPr/>
        </p:nvGrpSpPr>
        <p:grpSpPr>
          <a:xfrm>
            <a:off x="7939633" y="1376934"/>
            <a:ext cx="358099" cy="356326"/>
            <a:chOff x="-55202750" y="3198925"/>
            <a:chExt cx="318225" cy="316650"/>
          </a:xfrm>
        </p:grpSpPr>
        <p:sp>
          <p:nvSpPr>
            <p:cNvPr id="6285" name="Google Shape;6285;p7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74"/>
          <p:cNvGrpSpPr/>
          <p:nvPr/>
        </p:nvGrpSpPr>
        <p:grpSpPr>
          <a:xfrm>
            <a:off x="7950267" y="1832234"/>
            <a:ext cx="336830" cy="358099"/>
            <a:chOff x="-55194875" y="3590375"/>
            <a:chExt cx="299325" cy="318225"/>
          </a:xfrm>
        </p:grpSpPr>
        <p:sp>
          <p:nvSpPr>
            <p:cNvPr id="6288" name="Google Shape;6288;p7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74"/>
          <p:cNvGrpSpPr/>
          <p:nvPr/>
        </p:nvGrpSpPr>
        <p:grpSpPr>
          <a:xfrm>
            <a:off x="7954884" y="2274505"/>
            <a:ext cx="357198" cy="357198"/>
            <a:chOff x="-55203525" y="3983400"/>
            <a:chExt cx="317425" cy="317425"/>
          </a:xfrm>
        </p:grpSpPr>
        <p:sp>
          <p:nvSpPr>
            <p:cNvPr id="6294" name="Google Shape;6294;p7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74"/>
          <p:cNvGrpSpPr/>
          <p:nvPr/>
        </p:nvGrpSpPr>
        <p:grpSpPr>
          <a:xfrm>
            <a:off x="6621365" y="2731562"/>
            <a:ext cx="335930" cy="358971"/>
            <a:chOff x="-53232900" y="3192625"/>
            <a:chExt cx="298525" cy="319000"/>
          </a:xfrm>
        </p:grpSpPr>
        <p:sp>
          <p:nvSpPr>
            <p:cNvPr id="6298" name="Google Shape;6298;p7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74"/>
          <p:cNvGrpSpPr/>
          <p:nvPr/>
        </p:nvGrpSpPr>
        <p:grpSpPr>
          <a:xfrm>
            <a:off x="6610731" y="3202536"/>
            <a:ext cx="357198" cy="356326"/>
            <a:chOff x="-53242350" y="3584850"/>
            <a:chExt cx="317425" cy="316650"/>
          </a:xfrm>
        </p:grpSpPr>
        <p:sp>
          <p:nvSpPr>
            <p:cNvPr id="6307" name="Google Shape;6307;p7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74"/>
          <p:cNvGrpSpPr/>
          <p:nvPr/>
        </p:nvGrpSpPr>
        <p:grpSpPr>
          <a:xfrm>
            <a:off x="6631999" y="3665236"/>
            <a:ext cx="314662" cy="358999"/>
            <a:chOff x="-53224225" y="3976300"/>
            <a:chExt cx="279625" cy="319025"/>
          </a:xfrm>
        </p:grpSpPr>
        <p:sp>
          <p:nvSpPr>
            <p:cNvPr id="6313" name="Google Shape;6313;p7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74"/>
          <p:cNvGrpSpPr/>
          <p:nvPr/>
        </p:nvGrpSpPr>
        <p:grpSpPr>
          <a:xfrm>
            <a:off x="7942896" y="3672917"/>
            <a:ext cx="358971" cy="358408"/>
            <a:chOff x="-52043575" y="3983125"/>
            <a:chExt cx="319000" cy="318500"/>
          </a:xfrm>
        </p:grpSpPr>
        <p:sp>
          <p:nvSpPr>
            <p:cNvPr id="6321" name="Google Shape;6321;p7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74"/>
          <p:cNvGrpSpPr/>
          <p:nvPr/>
        </p:nvGrpSpPr>
        <p:grpSpPr>
          <a:xfrm>
            <a:off x="6196836" y="1376934"/>
            <a:ext cx="314662" cy="358971"/>
            <a:chOff x="-56766175" y="3198925"/>
            <a:chExt cx="279625" cy="319000"/>
          </a:xfrm>
        </p:grpSpPr>
        <p:sp>
          <p:nvSpPr>
            <p:cNvPr id="6331" name="Google Shape;6331;p7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74"/>
          <p:cNvGrpSpPr/>
          <p:nvPr/>
        </p:nvGrpSpPr>
        <p:grpSpPr>
          <a:xfrm>
            <a:off x="6195950" y="1832234"/>
            <a:ext cx="316434" cy="358099"/>
            <a:chOff x="-56766175" y="3590375"/>
            <a:chExt cx="281200" cy="318225"/>
          </a:xfrm>
        </p:grpSpPr>
        <p:sp>
          <p:nvSpPr>
            <p:cNvPr id="6339" name="Google Shape;6339;p7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74"/>
          <p:cNvGrpSpPr/>
          <p:nvPr/>
        </p:nvGrpSpPr>
        <p:grpSpPr>
          <a:xfrm>
            <a:off x="6232906" y="2273605"/>
            <a:ext cx="272126" cy="358099"/>
            <a:chOff x="-56747275" y="3982600"/>
            <a:chExt cx="241825" cy="318225"/>
          </a:xfrm>
        </p:grpSpPr>
        <p:sp>
          <p:nvSpPr>
            <p:cNvPr id="6344" name="Google Shape;6344;p7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74"/>
          <p:cNvGrpSpPr/>
          <p:nvPr/>
        </p:nvGrpSpPr>
        <p:grpSpPr>
          <a:xfrm>
            <a:off x="4840657" y="3215842"/>
            <a:ext cx="358999" cy="342991"/>
            <a:chOff x="-54812875" y="3596675"/>
            <a:chExt cx="319025" cy="304800"/>
          </a:xfrm>
        </p:grpSpPr>
        <p:sp>
          <p:nvSpPr>
            <p:cNvPr id="6352" name="Google Shape;6352;p7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9" name="Google Shape;6359;p74"/>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4"/>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1" name="Google Shape;6361;p74"/>
          <p:cNvGrpSpPr/>
          <p:nvPr/>
        </p:nvGrpSpPr>
        <p:grpSpPr>
          <a:xfrm>
            <a:off x="4862826" y="3672326"/>
            <a:ext cx="314662" cy="358099"/>
            <a:chOff x="-54793175" y="3982600"/>
            <a:chExt cx="279625" cy="318225"/>
          </a:xfrm>
        </p:grpSpPr>
        <p:sp>
          <p:nvSpPr>
            <p:cNvPr id="6362" name="Google Shape;6362;p7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74"/>
          <p:cNvGrpSpPr/>
          <p:nvPr/>
        </p:nvGrpSpPr>
        <p:grpSpPr>
          <a:xfrm>
            <a:off x="7074284" y="2731562"/>
            <a:ext cx="314662" cy="358099"/>
            <a:chOff x="-52832000" y="3192625"/>
            <a:chExt cx="279625" cy="318225"/>
          </a:xfrm>
        </p:grpSpPr>
        <p:sp>
          <p:nvSpPr>
            <p:cNvPr id="6370" name="Google Shape;6370;p7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8" name="Google Shape;6378;p74"/>
          <p:cNvGrpSpPr/>
          <p:nvPr/>
        </p:nvGrpSpPr>
        <p:grpSpPr>
          <a:xfrm>
            <a:off x="5760817" y="2272929"/>
            <a:ext cx="323524" cy="358774"/>
            <a:chOff x="-57162350" y="3982000"/>
            <a:chExt cx="287500" cy="318825"/>
          </a:xfrm>
        </p:grpSpPr>
        <p:sp>
          <p:nvSpPr>
            <p:cNvPr id="6379" name="Google Shape;6379;p7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74"/>
          <p:cNvGrpSpPr/>
          <p:nvPr/>
        </p:nvGrpSpPr>
        <p:grpSpPr>
          <a:xfrm>
            <a:off x="7052130" y="3203436"/>
            <a:ext cx="358971" cy="357198"/>
            <a:chOff x="-52851675" y="3585650"/>
            <a:chExt cx="319000" cy="317425"/>
          </a:xfrm>
        </p:grpSpPr>
        <p:sp>
          <p:nvSpPr>
            <p:cNvPr id="6388" name="Google Shape;6388;p7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74"/>
          <p:cNvGrpSpPr/>
          <p:nvPr/>
        </p:nvGrpSpPr>
        <p:grpSpPr>
          <a:xfrm>
            <a:off x="7074284" y="3665236"/>
            <a:ext cx="314662" cy="358999"/>
            <a:chOff x="-52832000" y="3976300"/>
            <a:chExt cx="279625" cy="319025"/>
          </a:xfrm>
        </p:grpSpPr>
        <p:sp>
          <p:nvSpPr>
            <p:cNvPr id="6395" name="Google Shape;6395;p7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74"/>
          <p:cNvGrpSpPr/>
          <p:nvPr/>
        </p:nvGrpSpPr>
        <p:grpSpPr>
          <a:xfrm>
            <a:off x="6191490" y="4119884"/>
            <a:ext cx="316434" cy="358099"/>
            <a:chOff x="-51633225" y="3198925"/>
            <a:chExt cx="281200" cy="318225"/>
          </a:xfrm>
        </p:grpSpPr>
        <p:sp>
          <p:nvSpPr>
            <p:cNvPr id="6401" name="Google Shape;6401;p7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74"/>
          <p:cNvGrpSpPr/>
          <p:nvPr/>
        </p:nvGrpSpPr>
        <p:grpSpPr>
          <a:xfrm>
            <a:off x="6610314" y="1377806"/>
            <a:ext cx="365188" cy="357226"/>
            <a:chOff x="-56396775" y="3199700"/>
            <a:chExt cx="324525" cy="317450"/>
          </a:xfrm>
        </p:grpSpPr>
        <p:sp>
          <p:nvSpPr>
            <p:cNvPr id="6409" name="Google Shape;6409;p7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74"/>
          <p:cNvGrpSpPr/>
          <p:nvPr/>
        </p:nvGrpSpPr>
        <p:grpSpPr>
          <a:xfrm>
            <a:off x="6613408" y="1843740"/>
            <a:ext cx="358999" cy="335958"/>
            <a:chOff x="-56394425" y="3600600"/>
            <a:chExt cx="319025" cy="298550"/>
          </a:xfrm>
        </p:grpSpPr>
        <p:sp>
          <p:nvSpPr>
            <p:cNvPr id="6416" name="Google Shape;6416;p7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74"/>
          <p:cNvGrpSpPr/>
          <p:nvPr/>
        </p:nvGrpSpPr>
        <p:grpSpPr>
          <a:xfrm>
            <a:off x="6644175" y="2274505"/>
            <a:ext cx="327068" cy="357198"/>
            <a:chOff x="-56379450" y="3983400"/>
            <a:chExt cx="290650" cy="317425"/>
          </a:xfrm>
        </p:grpSpPr>
        <p:sp>
          <p:nvSpPr>
            <p:cNvPr id="6420" name="Google Shape;6420;p7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4"/>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4"/>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74"/>
          <p:cNvGrpSpPr/>
          <p:nvPr/>
        </p:nvGrpSpPr>
        <p:grpSpPr>
          <a:xfrm>
            <a:off x="5307879" y="2738651"/>
            <a:ext cx="316434" cy="358971"/>
            <a:chOff x="-54401725" y="3198925"/>
            <a:chExt cx="281200" cy="319000"/>
          </a:xfrm>
        </p:grpSpPr>
        <p:sp>
          <p:nvSpPr>
            <p:cNvPr id="6429" name="Google Shape;6429;p7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74"/>
          <p:cNvGrpSpPr/>
          <p:nvPr/>
        </p:nvGrpSpPr>
        <p:grpSpPr>
          <a:xfrm>
            <a:off x="5308766" y="3208753"/>
            <a:ext cx="314662" cy="358099"/>
            <a:chOff x="-54401725" y="3590375"/>
            <a:chExt cx="279625" cy="318225"/>
          </a:xfrm>
        </p:grpSpPr>
        <p:sp>
          <p:nvSpPr>
            <p:cNvPr id="6441" name="Google Shape;6441;p7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74"/>
          <p:cNvGrpSpPr/>
          <p:nvPr/>
        </p:nvGrpSpPr>
        <p:grpSpPr>
          <a:xfrm>
            <a:off x="5306557" y="3672326"/>
            <a:ext cx="319079" cy="358099"/>
            <a:chOff x="-54403300" y="3982600"/>
            <a:chExt cx="283550" cy="318225"/>
          </a:xfrm>
        </p:grpSpPr>
        <p:sp>
          <p:nvSpPr>
            <p:cNvPr id="6448" name="Google Shape;6448;p7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74"/>
          <p:cNvGrpSpPr/>
          <p:nvPr/>
        </p:nvGrpSpPr>
        <p:grpSpPr>
          <a:xfrm>
            <a:off x="7493951" y="2733559"/>
            <a:ext cx="356298" cy="356973"/>
            <a:chOff x="-52458650" y="3194400"/>
            <a:chExt cx="316625" cy="317225"/>
          </a:xfrm>
        </p:grpSpPr>
        <p:sp>
          <p:nvSpPr>
            <p:cNvPr id="6454" name="Google Shape;6454;p7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74"/>
          <p:cNvGrpSpPr/>
          <p:nvPr/>
        </p:nvGrpSpPr>
        <p:grpSpPr>
          <a:xfrm>
            <a:off x="4862826" y="2738651"/>
            <a:ext cx="314662" cy="358971"/>
            <a:chOff x="-54793175" y="3198925"/>
            <a:chExt cx="279625" cy="319000"/>
          </a:xfrm>
        </p:grpSpPr>
        <p:sp>
          <p:nvSpPr>
            <p:cNvPr id="6463" name="Google Shape;6463;p7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74"/>
          <p:cNvGrpSpPr/>
          <p:nvPr/>
        </p:nvGrpSpPr>
        <p:grpSpPr>
          <a:xfrm>
            <a:off x="7503249" y="3202536"/>
            <a:ext cx="337703" cy="357845"/>
            <a:chOff x="-52450000" y="3584850"/>
            <a:chExt cx="300100" cy="318000"/>
          </a:xfrm>
        </p:grpSpPr>
        <p:sp>
          <p:nvSpPr>
            <p:cNvPr id="6471" name="Google Shape;6471;p7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74"/>
          <p:cNvGrpSpPr/>
          <p:nvPr/>
        </p:nvGrpSpPr>
        <p:grpSpPr>
          <a:xfrm>
            <a:off x="7514769" y="3667009"/>
            <a:ext cx="314662" cy="357226"/>
            <a:chOff x="-52440550" y="3977875"/>
            <a:chExt cx="279625" cy="317450"/>
          </a:xfrm>
        </p:grpSpPr>
        <p:sp>
          <p:nvSpPr>
            <p:cNvPr id="6479" name="Google Shape;6479;p7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74"/>
          <p:cNvGrpSpPr/>
          <p:nvPr/>
        </p:nvGrpSpPr>
        <p:grpSpPr>
          <a:xfrm>
            <a:off x="6626703" y="4123215"/>
            <a:ext cx="314662" cy="358999"/>
            <a:chOff x="-51623775" y="3584850"/>
            <a:chExt cx="279625" cy="319025"/>
          </a:xfrm>
        </p:grpSpPr>
        <p:sp>
          <p:nvSpPr>
            <p:cNvPr id="6488" name="Google Shape;6488;p7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7" name="Google Shape;6497;p74"/>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498" name="Google Shape;6498;p74"/>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02" name="Shape 6502"/>
        <p:cNvGrpSpPr/>
        <p:nvPr/>
      </p:nvGrpSpPr>
      <p:grpSpPr>
        <a:xfrm>
          <a:off x="0" y="0"/>
          <a:ext cx="0" cy="0"/>
          <a:chOff x="0" y="0"/>
          <a:chExt cx="0" cy="0"/>
        </a:xfrm>
      </p:grpSpPr>
      <p:grpSp>
        <p:nvGrpSpPr>
          <p:cNvPr id="6503" name="Google Shape;6503;p75"/>
          <p:cNvGrpSpPr/>
          <p:nvPr/>
        </p:nvGrpSpPr>
        <p:grpSpPr>
          <a:xfrm>
            <a:off x="866775" y="1386849"/>
            <a:ext cx="276003" cy="357300"/>
            <a:chOff x="-50469125" y="3183175"/>
            <a:chExt cx="233150" cy="301825"/>
          </a:xfrm>
        </p:grpSpPr>
        <p:sp>
          <p:nvSpPr>
            <p:cNvPr id="6504" name="Google Shape;6504;p7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75"/>
          <p:cNvGrpSpPr/>
          <p:nvPr/>
        </p:nvGrpSpPr>
        <p:grpSpPr>
          <a:xfrm>
            <a:off x="826674" y="1822251"/>
            <a:ext cx="356205" cy="355288"/>
            <a:chOff x="-50504575" y="3550975"/>
            <a:chExt cx="300900" cy="300125"/>
          </a:xfrm>
        </p:grpSpPr>
        <p:sp>
          <p:nvSpPr>
            <p:cNvPr id="6508" name="Google Shape;6508;p7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75"/>
          <p:cNvGrpSpPr/>
          <p:nvPr/>
        </p:nvGrpSpPr>
        <p:grpSpPr>
          <a:xfrm>
            <a:off x="826674" y="2260493"/>
            <a:ext cx="356205" cy="354341"/>
            <a:chOff x="-50503000" y="3921175"/>
            <a:chExt cx="300900" cy="299325"/>
          </a:xfrm>
        </p:grpSpPr>
        <p:sp>
          <p:nvSpPr>
            <p:cNvPr id="6513" name="Google Shape;6513;p7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75"/>
          <p:cNvGrpSpPr/>
          <p:nvPr/>
        </p:nvGrpSpPr>
        <p:grpSpPr>
          <a:xfrm>
            <a:off x="3030727" y="1406411"/>
            <a:ext cx="355258" cy="356205"/>
            <a:chOff x="-48630025" y="3199700"/>
            <a:chExt cx="300100" cy="300900"/>
          </a:xfrm>
        </p:grpSpPr>
        <p:sp>
          <p:nvSpPr>
            <p:cNvPr id="6519" name="Google Shape;6519;p7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75"/>
          <p:cNvGrpSpPr/>
          <p:nvPr/>
        </p:nvGrpSpPr>
        <p:grpSpPr>
          <a:xfrm>
            <a:off x="3030727" y="1843707"/>
            <a:ext cx="355258" cy="355258"/>
            <a:chOff x="-48630025" y="3569100"/>
            <a:chExt cx="300100" cy="300100"/>
          </a:xfrm>
        </p:grpSpPr>
        <p:sp>
          <p:nvSpPr>
            <p:cNvPr id="6523" name="Google Shape;6523;p7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75"/>
          <p:cNvGrpSpPr/>
          <p:nvPr/>
        </p:nvGrpSpPr>
        <p:grpSpPr>
          <a:xfrm>
            <a:off x="3031201" y="2281003"/>
            <a:ext cx="354311" cy="353394"/>
            <a:chOff x="-48629225" y="3938500"/>
            <a:chExt cx="299300" cy="298525"/>
          </a:xfrm>
        </p:grpSpPr>
        <p:sp>
          <p:nvSpPr>
            <p:cNvPr id="6534" name="Google Shape;6534;p7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75"/>
          <p:cNvGrpSpPr/>
          <p:nvPr/>
        </p:nvGrpSpPr>
        <p:grpSpPr>
          <a:xfrm>
            <a:off x="1766604" y="2752344"/>
            <a:ext cx="311458" cy="354341"/>
            <a:chOff x="-46762575" y="3200500"/>
            <a:chExt cx="263100" cy="299325"/>
          </a:xfrm>
        </p:grpSpPr>
        <p:sp>
          <p:nvSpPr>
            <p:cNvPr id="6539" name="Google Shape;6539;p7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75"/>
          <p:cNvGrpSpPr/>
          <p:nvPr/>
        </p:nvGrpSpPr>
        <p:grpSpPr>
          <a:xfrm>
            <a:off x="1744689" y="3211066"/>
            <a:ext cx="355288" cy="312375"/>
            <a:chOff x="-46779900" y="3588000"/>
            <a:chExt cx="300125" cy="263875"/>
          </a:xfrm>
        </p:grpSpPr>
        <p:sp>
          <p:nvSpPr>
            <p:cNvPr id="6545" name="Google Shape;6545;p7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75"/>
          <p:cNvGrpSpPr/>
          <p:nvPr/>
        </p:nvGrpSpPr>
        <p:grpSpPr>
          <a:xfrm>
            <a:off x="1745162" y="3625988"/>
            <a:ext cx="354341" cy="353394"/>
            <a:chOff x="-46779100" y="3938500"/>
            <a:chExt cx="299325" cy="298525"/>
          </a:xfrm>
        </p:grpSpPr>
        <p:sp>
          <p:nvSpPr>
            <p:cNvPr id="6550" name="Google Shape;6550;p7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75"/>
          <p:cNvGrpSpPr/>
          <p:nvPr/>
        </p:nvGrpSpPr>
        <p:grpSpPr>
          <a:xfrm>
            <a:off x="3952900" y="2758855"/>
            <a:ext cx="355258" cy="355288"/>
            <a:chOff x="-44924250" y="3206000"/>
            <a:chExt cx="300100" cy="300125"/>
          </a:xfrm>
        </p:grpSpPr>
        <p:sp>
          <p:nvSpPr>
            <p:cNvPr id="6553" name="Google Shape;6553;p7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75"/>
          <p:cNvGrpSpPr/>
          <p:nvPr/>
        </p:nvGrpSpPr>
        <p:grpSpPr>
          <a:xfrm>
            <a:off x="1267386" y="1386849"/>
            <a:ext cx="355258" cy="355258"/>
            <a:chOff x="-50134375" y="3183175"/>
            <a:chExt cx="300100" cy="300100"/>
          </a:xfrm>
        </p:grpSpPr>
        <p:sp>
          <p:nvSpPr>
            <p:cNvPr id="6559" name="Google Shape;6559;p7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75"/>
          <p:cNvGrpSpPr/>
          <p:nvPr/>
        </p:nvGrpSpPr>
        <p:grpSpPr>
          <a:xfrm>
            <a:off x="1267386" y="1822251"/>
            <a:ext cx="355258" cy="355288"/>
            <a:chOff x="-50134375" y="3550975"/>
            <a:chExt cx="300100" cy="300125"/>
          </a:xfrm>
        </p:grpSpPr>
        <p:sp>
          <p:nvSpPr>
            <p:cNvPr id="6570" name="Google Shape;6570;p7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75"/>
          <p:cNvGrpSpPr/>
          <p:nvPr/>
        </p:nvGrpSpPr>
        <p:grpSpPr>
          <a:xfrm>
            <a:off x="1267386" y="2259783"/>
            <a:ext cx="355258" cy="355051"/>
            <a:chOff x="-50134375" y="3920575"/>
            <a:chExt cx="300100" cy="299925"/>
          </a:xfrm>
        </p:grpSpPr>
        <p:sp>
          <p:nvSpPr>
            <p:cNvPr id="6573" name="Google Shape;6573;p7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75"/>
          <p:cNvGrpSpPr/>
          <p:nvPr/>
        </p:nvGrpSpPr>
        <p:grpSpPr>
          <a:xfrm>
            <a:off x="3478110" y="1407358"/>
            <a:ext cx="357123" cy="355258"/>
            <a:chOff x="-48262200" y="3200500"/>
            <a:chExt cx="301675" cy="300100"/>
          </a:xfrm>
        </p:grpSpPr>
        <p:sp>
          <p:nvSpPr>
            <p:cNvPr id="6577" name="Google Shape;6577;p7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75"/>
          <p:cNvGrpSpPr/>
          <p:nvPr/>
        </p:nvGrpSpPr>
        <p:grpSpPr>
          <a:xfrm>
            <a:off x="3507483" y="1844447"/>
            <a:ext cx="298377" cy="354519"/>
            <a:chOff x="-48233050" y="3569725"/>
            <a:chExt cx="252050" cy="299475"/>
          </a:xfrm>
        </p:grpSpPr>
        <p:sp>
          <p:nvSpPr>
            <p:cNvPr id="6587" name="Google Shape;6587;p7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75"/>
          <p:cNvGrpSpPr/>
          <p:nvPr/>
        </p:nvGrpSpPr>
        <p:grpSpPr>
          <a:xfrm>
            <a:off x="3531248" y="2278191"/>
            <a:ext cx="250847" cy="358070"/>
            <a:chOff x="-48216525" y="3936125"/>
            <a:chExt cx="211900" cy="302475"/>
          </a:xfrm>
        </p:grpSpPr>
        <p:sp>
          <p:nvSpPr>
            <p:cNvPr id="6591" name="Google Shape;6591;p7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75"/>
          <p:cNvGrpSpPr/>
          <p:nvPr/>
        </p:nvGrpSpPr>
        <p:grpSpPr>
          <a:xfrm>
            <a:off x="2186966" y="2753261"/>
            <a:ext cx="355258" cy="355288"/>
            <a:chOff x="-46410500" y="3201275"/>
            <a:chExt cx="300100" cy="300125"/>
          </a:xfrm>
        </p:grpSpPr>
        <p:sp>
          <p:nvSpPr>
            <p:cNvPr id="6596" name="Google Shape;6596;p7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75"/>
          <p:cNvGrpSpPr/>
          <p:nvPr/>
        </p:nvGrpSpPr>
        <p:grpSpPr>
          <a:xfrm>
            <a:off x="2186966" y="3188692"/>
            <a:ext cx="355258" cy="356205"/>
            <a:chOff x="-46409700" y="3569100"/>
            <a:chExt cx="300100" cy="300900"/>
          </a:xfrm>
        </p:grpSpPr>
        <p:sp>
          <p:nvSpPr>
            <p:cNvPr id="6602" name="Google Shape;6602;p7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75"/>
          <p:cNvGrpSpPr/>
          <p:nvPr/>
        </p:nvGrpSpPr>
        <p:grpSpPr>
          <a:xfrm>
            <a:off x="2174847" y="3624124"/>
            <a:ext cx="379497" cy="358070"/>
            <a:chOff x="-46422300" y="3936925"/>
            <a:chExt cx="320575" cy="302475"/>
          </a:xfrm>
        </p:grpSpPr>
        <p:sp>
          <p:nvSpPr>
            <p:cNvPr id="6608" name="Google Shape;6608;p7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75"/>
          <p:cNvGrpSpPr/>
          <p:nvPr/>
        </p:nvGrpSpPr>
        <p:grpSpPr>
          <a:xfrm>
            <a:off x="3952426" y="3178452"/>
            <a:ext cx="356205" cy="355258"/>
            <a:chOff x="-44914800" y="3560450"/>
            <a:chExt cx="300900" cy="300100"/>
          </a:xfrm>
        </p:grpSpPr>
        <p:sp>
          <p:nvSpPr>
            <p:cNvPr id="6611" name="Google Shape;6611;p7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75"/>
          <p:cNvGrpSpPr/>
          <p:nvPr/>
        </p:nvGrpSpPr>
        <p:grpSpPr>
          <a:xfrm>
            <a:off x="1707478" y="1387086"/>
            <a:ext cx="354311" cy="354104"/>
            <a:chOff x="-49764975" y="3183375"/>
            <a:chExt cx="299300" cy="299125"/>
          </a:xfrm>
        </p:grpSpPr>
        <p:sp>
          <p:nvSpPr>
            <p:cNvPr id="6617" name="Google Shape;6617;p7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75"/>
          <p:cNvGrpSpPr/>
          <p:nvPr/>
        </p:nvGrpSpPr>
        <p:grpSpPr>
          <a:xfrm>
            <a:off x="1707478" y="1822547"/>
            <a:ext cx="354311" cy="355909"/>
            <a:chOff x="-49764975" y="3551225"/>
            <a:chExt cx="299300" cy="300650"/>
          </a:xfrm>
        </p:grpSpPr>
        <p:sp>
          <p:nvSpPr>
            <p:cNvPr id="6627" name="Google Shape;6627;p7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75"/>
          <p:cNvGrpSpPr/>
          <p:nvPr/>
        </p:nvGrpSpPr>
        <p:grpSpPr>
          <a:xfrm>
            <a:off x="1705140" y="2259310"/>
            <a:ext cx="358987" cy="355525"/>
            <a:chOff x="-49766550" y="3920175"/>
            <a:chExt cx="303250" cy="300325"/>
          </a:xfrm>
        </p:grpSpPr>
        <p:sp>
          <p:nvSpPr>
            <p:cNvPr id="6639" name="Google Shape;6639;p7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75"/>
          <p:cNvGrpSpPr/>
          <p:nvPr/>
        </p:nvGrpSpPr>
        <p:grpSpPr>
          <a:xfrm>
            <a:off x="3920671" y="1407358"/>
            <a:ext cx="357123" cy="354341"/>
            <a:chOff x="-47892800" y="3200500"/>
            <a:chExt cx="301675" cy="299325"/>
          </a:xfrm>
        </p:grpSpPr>
        <p:sp>
          <p:nvSpPr>
            <p:cNvPr id="6644" name="Google Shape;6644;p7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75"/>
          <p:cNvGrpSpPr/>
          <p:nvPr/>
        </p:nvGrpSpPr>
        <p:grpSpPr>
          <a:xfrm>
            <a:off x="3984537" y="1843707"/>
            <a:ext cx="229391" cy="355258"/>
            <a:chOff x="-47839250" y="3569100"/>
            <a:chExt cx="193775" cy="300100"/>
          </a:xfrm>
        </p:grpSpPr>
        <p:sp>
          <p:nvSpPr>
            <p:cNvPr id="6651" name="Google Shape;6651;p7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75"/>
          <p:cNvGrpSpPr/>
          <p:nvPr/>
        </p:nvGrpSpPr>
        <p:grpSpPr>
          <a:xfrm>
            <a:off x="3921603" y="2280056"/>
            <a:ext cx="355258" cy="356205"/>
            <a:chOff x="-47892800" y="3937700"/>
            <a:chExt cx="300100" cy="300900"/>
          </a:xfrm>
        </p:grpSpPr>
        <p:sp>
          <p:nvSpPr>
            <p:cNvPr id="6658" name="Google Shape;6658;p7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75"/>
          <p:cNvGrpSpPr/>
          <p:nvPr/>
        </p:nvGrpSpPr>
        <p:grpSpPr>
          <a:xfrm>
            <a:off x="2626898" y="2773770"/>
            <a:ext cx="355258" cy="311458"/>
            <a:chOff x="-46042675" y="3218600"/>
            <a:chExt cx="300100" cy="263100"/>
          </a:xfrm>
        </p:grpSpPr>
        <p:sp>
          <p:nvSpPr>
            <p:cNvPr id="6667" name="Google Shape;6667;p7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75"/>
          <p:cNvGrpSpPr/>
          <p:nvPr/>
        </p:nvGrpSpPr>
        <p:grpSpPr>
          <a:xfrm>
            <a:off x="2626898" y="3188219"/>
            <a:ext cx="355258" cy="323118"/>
            <a:chOff x="-46042675" y="3568700"/>
            <a:chExt cx="300100" cy="272950"/>
          </a:xfrm>
        </p:grpSpPr>
        <p:sp>
          <p:nvSpPr>
            <p:cNvPr id="6674" name="Google Shape;6674;p7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75"/>
          <p:cNvGrpSpPr/>
          <p:nvPr/>
        </p:nvGrpSpPr>
        <p:grpSpPr>
          <a:xfrm>
            <a:off x="2668849" y="3625189"/>
            <a:ext cx="271357" cy="356057"/>
            <a:chOff x="-46007225" y="3937825"/>
            <a:chExt cx="229225" cy="300775"/>
          </a:xfrm>
        </p:grpSpPr>
        <p:sp>
          <p:nvSpPr>
            <p:cNvPr id="6679" name="Google Shape;6679;p7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75"/>
          <p:cNvGrpSpPr/>
          <p:nvPr/>
        </p:nvGrpSpPr>
        <p:grpSpPr>
          <a:xfrm>
            <a:off x="3974341" y="3615275"/>
            <a:ext cx="312375" cy="357596"/>
            <a:chOff x="-44895900" y="3929450"/>
            <a:chExt cx="263875" cy="302075"/>
          </a:xfrm>
        </p:grpSpPr>
        <p:sp>
          <p:nvSpPr>
            <p:cNvPr id="6690" name="Google Shape;6690;p7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75"/>
          <p:cNvGrpSpPr/>
          <p:nvPr/>
        </p:nvGrpSpPr>
        <p:grpSpPr>
          <a:xfrm>
            <a:off x="2148160" y="1398036"/>
            <a:ext cx="356205" cy="332885"/>
            <a:chOff x="-49397175" y="3192625"/>
            <a:chExt cx="300900" cy="281200"/>
          </a:xfrm>
        </p:grpSpPr>
        <p:sp>
          <p:nvSpPr>
            <p:cNvPr id="6697" name="Google Shape;6697;p7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75"/>
          <p:cNvGrpSpPr/>
          <p:nvPr/>
        </p:nvGrpSpPr>
        <p:grpSpPr>
          <a:xfrm>
            <a:off x="2174263" y="1822251"/>
            <a:ext cx="304000" cy="356205"/>
            <a:chOff x="-49375900" y="3550975"/>
            <a:chExt cx="256800" cy="300900"/>
          </a:xfrm>
        </p:grpSpPr>
        <p:sp>
          <p:nvSpPr>
            <p:cNvPr id="6705" name="Google Shape;6705;p7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5"/>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75"/>
          <p:cNvGrpSpPr/>
          <p:nvPr/>
        </p:nvGrpSpPr>
        <p:grpSpPr>
          <a:xfrm>
            <a:off x="2169616" y="2259546"/>
            <a:ext cx="313293" cy="356205"/>
            <a:chOff x="-49378250" y="3920375"/>
            <a:chExt cx="264650" cy="300900"/>
          </a:xfrm>
        </p:grpSpPr>
        <p:sp>
          <p:nvSpPr>
            <p:cNvPr id="6717" name="Google Shape;6717;p7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75"/>
          <p:cNvGrpSpPr/>
          <p:nvPr/>
        </p:nvGrpSpPr>
        <p:grpSpPr>
          <a:xfrm>
            <a:off x="888604" y="2752344"/>
            <a:ext cx="312375" cy="357123"/>
            <a:chOff x="-47505300" y="3200500"/>
            <a:chExt cx="263875" cy="301675"/>
          </a:xfrm>
        </p:grpSpPr>
        <p:sp>
          <p:nvSpPr>
            <p:cNvPr id="6725" name="Google Shape;6725;p7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75"/>
          <p:cNvGrpSpPr/>
          <p:nvPr/>
        </p:nvGrpSpPr>
        <p:grpSpPr>
          <a:xfrm>
            <a:off x="866704" y="3188692"/>
            <a:ext cx="356176" cy="355051"/>
            <a:chOff x="-47524975" y="3569100"/>
            <a:chExt cx="300875" cy="299925"/>
          </a:xfrm>
        </p:grpSpPr>
        <p:sp>
          <p:nvSpPr>
            <p:cNvPr id="6739" name="Google Shape;6739;p7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4" name="Google Shape;6744;p75"/>
          <p:cNvGrpSpPr/>
          <p:nvPr/>
        </p:nvGrpSpPr>
        <p:grpSpPr>
          <a:xfrm>
            <a:off x="867162" y="3667954"/>
            <a:ext cx="355258" cy="270410"/>
            <a:chOff x="-47523400" y="3973950"/>
            <a:chExt cx="300100" cy="228425"/>
          </a:xfrm>
        </p:grpSpPr>
        <p:sp>
          <p:nvSpPr>
            <p:cNvPr id="6745" name="Google Shape;6745;p7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75"/>
          <p:cNvGrpSpPr/>
          <p:nvPr/>
        </p:nvGrpSpPr>
        <p:grpSpPr>
          <a:xfrm>
            <a:off x="3072283" y="2750953"/>
            <a:ext cx="354341" cy="357596"/>
            <a:chOff x="-45673275" y="3199325"/>
            <a:chExt cx="299325" cy="302075"/>
          </a:xfrm>
        </p:grpSpPr>
        <p:sp>
          <p:nvSpPr>
            <p:cNvPr id="6751" name="Google Shape;6751;p7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75"/>
          <p:cNvGrpSpPr/>
          <p:nvPr/>
        </p:nvGrpSpPr>
        <p:grpSpPr>
          <a:xfrm>
            <a:off x="3071351" y="3209202"/>
            <a:ext cx="356205" cy="314240"/>
            <a:chOff x="-45674075" y="3586425"/>
            <a:chExt cx="300900" cy="265450"/>
          </a:xfrm>
        </p:grpSpPr>
        <p:sp>
          <p:nvSpPr>
            <p:cNvPr id="6755" name="Google Shape;6755;p7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75"/>
          <p:cNvGrpSpPr/>
          <p:nvPr/>
        </p:nvGrpSpPr>
        <p:grpSpPr>
          <a:xfrm>
            <a:off x="3072283" y="3625041"/>
            <a:ext cx="354341" cy="356205"/>
            <a:chOff x="-45673275" y="3937700"/>
            <a:chExt cx="299325" cy="300900"/>
          </a:xfrm>
        </p:grpSpPr>
        <p:sp>
          <p:nvSpPr>
            <p:cNvPr id="6758" name="Google Shape;6758;p7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75"/>
          <p:cNvGrpSpPr/>
          <p:nvPr/>
        </p:nvGrpSpPr>
        <p:grpSpPr>
          <a:xfrm>
            <a:off x="2186449" y="4117825"/>
            <a:ext cx="356205" cy="356205"/>
            <a:chOff x="-44512325" y="3176075"/>
            <a:chExt cx="300900" cy="300900"/>
          </a:xfrm>
        </p:grpSpPr>
        <p:sp>
          <p:nvSpPr>
            <p:cNvPr id="6765" name="Google Shape;6765;p7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75"/>
          <p:cNvGrpSpPr/>
          <p:nvPr/>
        </p:nvGrpSpPr>
        <p:grpSpPr>
          <a:xfrm>
            <a:off x="2589789" y="1386849"/>
            <a:ext cx="354341" cy="354341"/>
            <a:chOff x="-49027775" y="3183175"/>
            <a:chExt cx="299325" cy="299325"/>
          </a:xfrm>
        </p:grpSpPr>
        <p:sp>
          <p:nvSpPr>
            <p:cNvPr id="6769" name="Google Shape;6769;p7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75"/>
          <p:cNvGrpSpPr/>
          <p:nvPr/>
        </p:nvGrpSpPr>
        <p:grpSpPr>
          <a:xfrm>
            <a:off x="2589330" y="1822251"/>
            <a:ext cx="355258" cy="357152"/>
            <a:chOff x="-49027775" y="3550975"/>
            <a:chExt cx="300100" cy="301700"/>
          </a:xfrm>
        </p:grpSpPr>
        <p:sp>
          <p:nvSpPr>
            <p:cNvPr id="6774" name="Google Shape;6774;p7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75"/>
          <p:cNvGrpSpPr/>
          <p:nvPr/>
        </p:nvGrpSpPr>
        <p:grpSpPr>
          <a:xfrm>
            <a:off x="2587406" y="2259310"/>
            <a:ext cx="359106" cy="355525"/>
            <a:chOff x="-49031025" y="3920175"/>
            <a:chExt cx="303350" cy="300325"/>
          </a:xfrm>
        </p:grpSpPr>
        <p:sp>
          <p:nvSpPr>
            <p:cNvPr id="6785" name="Google Shape;6785;p7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75"/>
          <p:cNvGrpSpPr/>
          <p:nvPr/>
        </p:nvGrpSpPr>
        <p:grpSpPr>
          <a:xfrm>
            <a:off x="1303511" y="2752344"/>
            <a:ext cx="356176" cy="354341"/>
            <a:chOff x="-47155575" y="3200500"/>
            <a:chExt cx="300875" cy="299325"/>
          </a:xfrm>
        </p:grpSpPr>
        <p:sp>
          <p:nvSpPr>
            <p:cNvPr id="6792" name="Google Shape;6792;p7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75"/>
          <p:cNvGrpSpPr/>
          <p:nvPr/>
        </p:nvGrpSpPr>
        <p:grpSpPr>
          <a:xfrm>
            <a:off x="1303970" y="3188692"/>
            <a:ext cx="355258" cy="355258"/>
            <a:chOff x="-47154800" y="3569100"/>
            <a:chExt cx="300100" cy="300100"/>
          </a:xfrm>
        </p:grpSpPr>
        <p:sp>
          <p:nvSpPr>
            <p:cNvPr id="6799" name="Google Shape;6799;p7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75"/>
          <p:cNvGrpSpPr/>
          <p:nvPr/>
        </p:nvGrpSpPr>
        <p:grpSpPr>
          <a:xfrm>
            <a:off x="1304443" y="3626905"/>
            <a:ext cx="354311" cy="353423"/>
            <a:chOff x="-47154000" y="3939275"/>
            <a:chExt cx="299300" cy="298550"/>
          </a:xfrm>
        </p:grpSpPr>
        <p:sp>
          <p:nvSpPr>
            <p:cNvPr id="6806" name="Google Shape;6806;p7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75"/>
          <p:cNvGrpSpPr/>
          <p:nvPr/>
        </p:nvGrpSpPr>
        <p:grpSpPr>
          <a:xfrm>
            <a:off x="3529733" y="2752344"/>
            <a:ext cx="312375" cy="354341"/>
            <a:chOff x="-45286550" y="3200500"/>
            <a:chExt cx="263875" cy="299325"/>
          </a:xfrm>
        </p:grpSpPr>
        <p:sp>
          <p:nvSpPr>
            <p:cNvPr id="6811" name="Google Shape;6811;p7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75"/>
          <p:cNvGrpSpPr/>
          <p:nvPr/>
        </p:nvGrpSpPr>
        <p:grpSpPr>
          <a:xfrm>
            <a:off x="3529733" y="3189639"/>
            <a:ext cx="312375" cy="354311"/>
            <a:chOff x="-45286550" y="3569900"/>
            <a:chExt cx="263875" cy="299300"/>
          </a:xfrm>
        </p:grpSpPr>
        <p:sp>
          <p:nvSpPr>
            <p:cNvPr id="6815" name="Google Shape;6815;p7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75"/>
          <p:cNvGrpSpPr/>
          <p:nvPr/>
        </p:nvGrpSpPr>
        <p:grpSpPr>
          <a:xfrm>
            <a:off x="3540920" y="3625988"/>
            <a:ext cx="290001" cy="355258"/>
            <a:chOff x="-45277900" y="3938500"/>
            <a:chExt cx="244975" cy="300100"/>
          </a:xfrm>
        </p:grpSpPr>
        <p:sp>
          <p:nvSpPr>
            <p:cNvPr id="6822" name="Google Shape;6822;p7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75"/>
          <p:cNvGrpSpPr/>
          <p:nvPr/>
        </p:nvGrpSpPr>
        <p:grpSpPr>
          <a:xfrm>
            <a:off x="2626869" y="4095090"/>
            <a:ext cx="355258" cy="355258"/>
            <a:chOff x="-44502875" y="3576975"/>
            <a:chExt cx="300100" cy="300100"/>
          </a:xfrm>
        </p:grpSpPr>
        <p:sp>
          <p:nvSpPr>
            <p:cNvPr id="6827" name="Google Shape;6827;p7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75"/>
          <p:cNvGrpSpPr/>
          <p:nvPr/>
        </p:nvGrpSpPr>
        <p:grpSpPr>
          <a:xfrm>
            <a:off x="4835456" y="1828361"/>
            <a:ext cx="356196" cy="354670"/>
            <a:chOff x="-13946200" y="3647075"/>
            <a:chExt cx="353650" cy="352100"/>
          </a:xfrm>
        </p:grpSpPr>
        <p:sp>
          <p:nvSpPr>
            <p:cNvPr id="6831" name="Google Shape;6831;p7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75"/>
          <p:cNvGrpSpPr/>
          <p:nvPr/>
        </p:nvGrpSpPr>
        <p:grpSpPr>
          <a:xfrm>
            <a:off x="6618849" y="1387844"/>
            <a:ext cx="357002" cy="354267"/>
            <a:chOff x="-12163025" y="3214275"/>
            <a:chExt cx="354450" cy="351700"/>
          </a:xfrm>
        </p:grpSpPr>
        <p:sp>
          <p:nvSpPr>
            <p:cNvPr id="6838" name="Google Shape;6838;p7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75"/>
          <p:cNvGrpSpPr/>
          <p:nvPr/>
        </p:nvGrpSpPr>
        <p:grpSpPr>
          <a:xfrm>
            <a:off x="6619629" y="1827581"/>
            <a:ext cx="355441" cy="356232"/>
            <a:chOff x="-12160675" y="3647875"/>
            <a:chExt cx="352900" cy="353650"/>
          </a:xfrm>
        </p:grpSpPr>
        <p:sp>
          <p:nvSpPr>
            <p:cNvPr id="6842" name="Google Shape;6842;p7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75"/>
          <p:cNvGrpSpPr/>
          <p:nvPr/>
        </p:nvGrpSpPr>
        <p:grpSpPr>
          <a:xfrm>
            <a:off x="6630345" y="2272036"/>
            <a:ext cx="354635" cy="356232"/>
            <a:chOff x="-12160675" y="4081850"/>
            <a:chExt cx="352100" cy="353650"/>
          </a:xfrm>
        </p:grpSpPr>
        <p:sp>
          <p:nvSpPr>
            <p:cNvPr id="6850" name="Google Shape;6850;p7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75"/>
          <p:cNvGrpSpPr/>
          <p:nvPr/>
        </p:nvGrpSpPr>
        <p:grpSpPr>
          <a:xfrm>
            <a:off x="4835311" y="2746480"/>
            <a:ext cx="355416" cy="355652"/>
            <a:chOff x="-10391650" y="3180600"/>
            <a:chExt cx="352875" cy="353075"/>
          </a:xfrm>
        </p:grpSpPr>
        <p:sp>
          <p:nvSpPr>
            <p:cNvPr id="6857" name="Google Shape;6857;p7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75"/>
          <p:cNvGrpSpPr/>
          <p:nvPr/>
        </p:nvGrpSpPr>
        <p:grpSpPr>
          <a:xfrm>
            <a:off x="4835310" y="3223278"/>
            <a:ext cx="354635" cy="353890"/>
            <a:chOff x="-10390875" y="3616350"/>
            <a:chExt cx="352100" cy="351325"/>
          </a:xfrm>
        </p:grpSpPr>
        <p:sp>
          <p:nvSpPr>
            <p:cNvPr id="6864" name="Google Shape;6864;p7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75"/>
          <p:cNvGrpSpPr/>
          <p:nvPr/>
        </p:nvGrpSpPr>
        <p:grpSpPr>
          <a:xfrm>
            <a:off x="7502285" y="2747943"/>
            <a:ext cx="312585" cy="354670"/>
            <a:chOff x="-10370400" y="4049550"/>
            <a:chExt cx="310350" cy="352100"/>
          </a:xfrm>
        </p:grpSpPr>
        <p:sp>
          <p:nvSpPr>
            <p:cNvPr id="6868" name="Google Shape;6868;p7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75"/>
          <p:cNvGrpSpPr/>
          <p:nvPr/>
        </p:nvGrpSpPr>
        <p:grpSpPr>
          <a:xfrm>
            <a:off x="6606541" y="2746884"/>
            <a:ext cx="379236" cy="354847"/>
            <a:chOff x="-8674650" y="3210975"/>
            <a:chExt cx="376525" cy="352275"/>
          </a:xfrm>
        </p:grpSpPr>
        <p:sp>
          <p:nvSpPr>
            <p:cNvPr id="6874" name="Google Shape;6874;p7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75"/>
          <p:cNvGrpSpPr/>
          <p:nvPr/>
        </p:nvGrpSpPr>
        <p:grpSpPr>
          <a:xfrm>
            <a:off x="5278038" y="1828361"/>
            <a:ext cx="356221" cy="354670"/>
            <a:chOff x="-13512225" y="3647075"/>
            <a:chExt cx="353675" cy="352100"/>
          </a:xfrm>
        </p:grpSpPr>
        <p:sp>
          <p:nvSpPr>
            <p:cNvPr id="6881" name="Google Shape;6881;p7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75"/>
          <p:cNvGrpSpPr/>
          <p:nvPr/>
        </p:nvGrpSpPr>
        <p:grpSpPr>
          <a:xfrm>
            <a:off x="5288351" y="2272427"/>
            <a:ext cx="356221" cy="355451"/>
            <a:chOff x="-13512225" y="4080275"/>
            <a:chExt cx="353675" cy="352875"/>
          </a:xfrm>
        </p:grpSpPr>
        <p:sp>
          <p:nvSpPr>
            <p:cNvPr id="6892" name="Google Shape;6892;p7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75"/>
          <p:cNvGrpSpPr/>
          <p:nvPr/>
        </p:nvGrpSpPr>
        <p:grpSpPr>
          <a:xfrm>
            <a:off x="7061431" y="1419788"/>
            <a:ext cx="356196" cy="290379"/>
            <a:chOff x="-11728250" y="3245400"/>
            <a:chExt cx="353650" cy="288275"/>
          </a:xfrm>
        </p:grpSpPr>
        <p:sp>
          <p:nvSpPr>
            <p:cNvPr id="6904" name="Google Shape;6904;p7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75"/>
          <p:cNvGrpSpPr/>
          <p:nvPr/>
        </p:nvGrpSpPr>
        <p:grpSpPr>
          <a:xfrm>
            <a:off x="7093939" y="2272427"/>
            <a:ext cx="311804" cy="355451"/>
            <a:chOff x="-11703850" y="4081850"/>
            <a:chExt cx="309575" cy="352875"/>
          </a:xfrm>
        </p:grpSpPr>
        <p:sp>
          <p:nvSpPr>
            <p:cNvPr id="6910" name="Google Shape;6910;p7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75"/>
          <p:cNvGrpSpPr/>
          <p:nvPr/>
        </p:nvGrpSpPr>
        <p:grpSpPr>
          <a:xfrm>
            <a:off x="5282595" y="2746580"/>
            <a:ext cx="357002" cy="355451"/>
            <a:chOff x="-9958475" y="3180025"/>
            <a:chExt cx="354450" cy="352875"/>
          </a:xfrm>
        </p:grpSpPr>
        <p:sp>
          <p:nvSpPr>
            <p:cNvPr id="6919" name="Google Shape;6919;p7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75"/>
          <p:cNvGrpSpPr/>
          <p:nvPr/>
        </p:nvGrpSpPr>
        <p:grpSpPr>
          <a:xfrm>
            <a:off x="5291722" y="3222561"/>
            <a:ext cx="337966" cy="355325"/>
            <a:chOff x="-9949025" y="3615575"/>
            <a:chExt cx="335550" cy="352750"/>
          </a:xfrm>
        </p:grpSpPr>
        <p:sp>
          <p:nvSpPr>
            <p:cNvPr id="6923" name="Google Shape;6923;p7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75"/>
          <p:cNvGrpSpPr/>
          <p:nvPr/>
        </p:nvGrpSpPr>
        <p:grpSpPr>
          <a:xfrm>
            <a:off x="7926568" y="2746067"/>
            <a:ext cx="360175" cy="358423"/>
            <a:chOff x="-9961625" y="4048175"/>
            <a:chExt cx="357600" cy="355825"/>
          </a:xfrm>
        </p:grpSpPr>
        <p:sp>
          <p:nvSpPr>
            <p:cNvPr id="6927" name="Google Shape;6927;p7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75"/>
          <p:cNvGrpSpPr/>
          <p:nvPr/>
        </p:nvGrpSpPr>
        <p:grpSpPr>
          <a:xfrm>
            <a:off x="6613289" y="3221579"/>
            <a:ext cx="364959" cy="357289"/>
            <a:chOff x="-8680950" y="3624225"/>
            <a:chExt cx="362350" cy="354700"/>
          </a:xfrm>
        </p:grpSpPr>
        <p:sp>
          <p:nvSpPr>
            <p:cNvPr id="6934" name="Google Shape;6934;p7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75"/>
          <p:cNvGrpSpPr/>
          <p:nvPr/>
        </p:nvGrpSpPr>
        <p:grpSpPr>
          <a:xfrm>
            <a:off x="5749533" y="1387239"/>
            <a:ext cx="313365" cy="355476"/>
            <a:chOff x="-13056975" y="3212300"/>
            <a:chExt cx="311125" cy="352900"/>
          </a:xfrm>
        </p:grpSpPr>
        <p:sp>
          <p:nvSpPr>
            <p:cNvPr id="6941" name="Google Shape;6941;p7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75"/>
          <p:cNvGrpSpPr/>
          <p:nvPr/>
        </p:nvGrpSpPr>
        <p:grpSpPr>
          <a:xfrm>
            <a:off x="5726921" y="1828034"/>
            <a:ext cx="358588" cy="355325"/>
            <a:chOff x="-13077450" y="3647075"/>
            <a:chExt cx="356025" cy="352750"/>
          </a:xfrm>
        </p:grpSpPr>
        <p:sp>
          <p:nvSpPr>
            <p:cNvPr id="6946" name="Google Shape;6946;p7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75"/>
          <p:cNvGrpSpPr/>
          <p:nvPr/>
        </p:nvGrpSpPr>
        <p:grpSpPr>
          <a:xfrm>
            <a:off x="5738027" y="2271633"/>
            <a:ext cx="357002" cy="357037"/>
            <a:chOff x="-13079025" y="4079475"/>
            <a:chExt cx="354450" cy="354450"/>
          </a:xfrm>
        </p:grpSpPr>
        <p:sp>
          <p:nvSpPr>
            <p:cNvPr id="6950" name="Google Shape;6950;p7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75"/>
          <p:cNvGrpSpPr/>
          <p:nvPr/>
        </p:nvGrpSpPr>
        <p:grpSpPr>
          <a:xfrm>
            <a:off x="7511094" y="1387642"/>
            <a:ext cx="356221" cy="354670"/>
            <a:chOff x="-11292700" y="3213875"/>
            <a:chExt cx="353675" cy="352100"/>
          </a:xfrm>
        </p:grpSpPr>
        <p:sp>
          <p:nvSpPr>
            <p:cNvPr id="6955" name="Google Shape;6955;p7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75"/>
          <p:cNvGrpSpPr/>
          <p:nvPr/>
        </p:nvGrpSpPr>
        <p:grpSpPr>
          <a:xfrm>
            <a:off x="7505152" y="1827581"/>
            <a:ext cx="368106" cy="356232"/>
            <a:chOff x="-11299000" y="3647875"/>
            <a:chExt cx="365475" cy="353650"/>
          </a:xfrm>
        </p:grpSpPr>
        <p:sp>
          <p:nvSpPr>
            <p:cNvPr id="6963" name="Google Shape;6963;p7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75"/>
          <p:cNvGrpSpPr/>
          <p:nvPr/>
        </p:nvGrpSpPr>
        <p:grpSpPr>
          <a:xfrm>
            <a:off x="7520614" y="2283532"/>
            <a:ext cx="357808" cy="333240"/>
            <a:chOff x="-11295075" y="4092875"/>
            <a:chExt cx="355250" cy="330825"/>
          </a:xfrm>
        </p:grpSpPr>
        <p:sp>
          <p:nvSpPr>
            <p:cNvPr id="6970" name="Google Shape;6970;p7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75"/>
          <p:cNvGrpSpPr/>
          <p:nvPr/>
        </p:nvGrpSpPr>
        <p:grpSpPr>
          <a:xfrm>
            <a:off x="5746214" y="2746580"/>
            <a:ext cx="312585" cy="355451"/>
            <a:chOff x="-9500075" y="3180800"/>
            <a:chExt cx="310350" cy="352875"/>
          </a:xfrm>
        </p:grpSpPr>
        <p:sp>
          <p:nvSpPr>
            <p:cNvPr id="6976" name="Google Shape;6976;p7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75"/>
          <p:cNvGrpSpPr/>
          <p:nvPr/>
        </p:nvGrpSpPr>
        <p:grpSpPr>
          <a:xfrm>
            <a:off x="5724005" y="3222095"/>
            <a:ext cx="356221" cy="356257"/>
            <a:chOff x="-9523700" y="3614000"/>
            <a:chExt cx="353675" cy="353675"/>
          </a:xfrm>
        </p:grpSpPr>
        <p:sp>
          <p:nvSpPr>
            <p:cNvPr id="6986" name="Google Shape;6986;p7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75"/>
          <p:cNvGrpSpPr/>
          <p:nvPr/>
        </p:nvGrpSpPr>
        <p:grpSpPr>
          <a:xfrm>
            <a:off x="7508956" y="3244737"/>
            <a:ext cx="356221" cy="354670"/>
            <a:chOff x="-9523700" y="4049550"/>
            <a:chExt cx="353675" cy="352100"/>
          </a:xfrm>
        </p:grpSpPr>
        <p:sp>
          <p:nvSpPr>
            <p:cNvPr id="6996" name="Google Shape;6996;p7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75"/>
          <p:cNvGrpSpPr/>
          <p:nvPr/>
        </p:nvGrpSpPr>
        <p:grpSpPr>
          <a:xfrm>
            <a:off x="7065071" y="3244710"/>
            <a:ext cx="357002" cy="311029"/>
            <a:chOff x="-8209150" y="3659675"/>
            <a:chExt cx="354450" cy="308775"/>
          </a:xfrm>
        </p:grpSpPr>
        <p:sp>
          <p:nvSpPr>
            <p:cNvPr id="7004" name="Google Shape;7004;p7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75"/>
          <p:cNvGrpSpPr/>
          <p:nvPr/>
        </p:nvGrpSpPr>
        <p:grpSpPr>
          <a:xfrm>
            <a:off x="6178632" y="2273623"/>
            <a:ext cx="356221" cy="353059"/>
            <a:chOff x="-12643475" y="4081850"/>
            <a:chExt cx="353675" cy="350500"/>
          </a:xfrm>
        </p:grpSpPr>
        <p:sp>
          <p:nvSpPr>
            <p:cNvPr id="7011" name="Google Shape;7011;p7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5" name="Google Shape;7015;p75"/>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6" name="Google Shape;7016;p75"/>
          <p:cNvGrpSpPr/>
          <p:nvPr/>
        </p:nvGrpSpPr>
        <p:grpSpPr>
          <a:xfrm>
            <a:off x="7961232" y="2283532"/>
            <a:ext cx="356221" cy="333240"/>
            <a:chOff x="-10858725" y="4092875"/>
            <a:chExt cx="353675" cy="330825"/>
          </a:xfrm>
        </p:grpSpPr>
        <p:sp>
          <p:nvSpPr>
            <p:cNvPr id="7017" name="Google Shape;7017;p7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75"/>
          <p:cNvGrpSpPr/>
          <p:nvPr/>
        </p:nvGrpSpPr>
        <p:grpSpPr>
          <a:xfrm>
            <a:off x="6219755" y="3222498"/>
            <a:ext cx="252278" cy="355451"/>
            <a:chOff x="-9039300" y="3614000"/>
            <a:chExt cx="250475" cy="352875"/>
          </a:xfrm>
        </p:grpSpPr>
        <p:sp>
          <p:nvSpPr>
            <p:cNvPr id="7024" name="Google Shape;7024;p7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75"/>
          <p:cNvGrpSpPr/>
          <p:nvPr/>
        </p:nvGrpSpPr>
        <p:grpSpPr>
          <a:xfrm>
            <a:off x="7951721" y="3244737"/>
            <a:ext cx="354635" cy="354670"/>
            <a:chOff x="-9088150" y="4049550"/>
            <a:chExt cx="352100" cy="352100"/>
          </a:xfrm>
        </p:grpSpPr>
        <p:sp>
          <p:nvSpPr>
            <p:cNvPr id="7027" name="Google Shape;7027;p7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75"/>
          <p:cNvGrpSpPr/>
          <p:nvPr/>
        </p:nvGrpSpPr>
        <p:grpSpPr>
          <a:xfrm>
            <a:off x="7086085" y="2746970"/>
            <a:ext cx="315757" cy="354670"/>
            <a:chOff x="-8191825" y="3174500"/>
            <a:chExt cx="313500" cy="352100"/>
          </a:xfrm>
        </p:grpSpPr>
        <p:sp>
          <p:nvSpPr>
            <p:cNvPr id="7034" name="Google Shape;7034;p7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7" name="Google Shape;7037;p75"/>
          <p:cNvGrpSpPr/>
          <p:nvPr/>
        </p:nvGrpSpPr>
        <p:grpSpPr>
          <a:xfrm>
            <a:off x="4835443" y="1387491"/>
            <a:ext cx="356221" cy="354973"/>
            <a:chOff x="-13947000" y="3212800"/>
            <a:chExt cx="353675" cy="352400"/>
          </a:xfrm>
        </p:grpSpPr>
        <p:sp>
          <p:nvSpPr>
            <p:cNvPr id="7038" name="Google Shape;7038;p7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0" name="Google Shape;7040;p75"/>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1" name="Google Shape;7041;p75"/>
          <p:cNvGrpSpPr/>
          <p:nvPr/>
        </p:nvGrpSpPr>
        <p:grpSpPr>
          <a:xfrm>
            <a:off x="5278038" y="1386849"/>
            <a:ext cx="356221" cy="356257"/>
            <a:chOff x="-13512225" y="3211525"/>
            <a:chExt cx="353675" cy="353675"/>
          </a:xfrm>
        </p:grpSpPr>
        <p:sp>
          <p:nvSpPr>
            <p:cNvPr id="7042" name="Google Shape;7042;p7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75"/>
          <p:cNvGrpSpPr/>
          <p:nvPr/>
        </p:nvGrpSpPr>
        <p:grpSpPr>
          <a:xfrm>
            <a:off x="6168320" y="1387239"/>
            <a:ext cx="356221" cy="355476"/>
            <a:chOff x="-12643475" y="3212300"/>
            <a:chExt cx="353675" cy="352900"/>
          </a:xfrm>
        </p:grpSpPr>
        <p:sp>
          <p:nvSpPr>
            <p:cNvPr id="7048" name="Google Shape;7048;p7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75"/>
          <p:cNvGrpSpPr/>
          <p:nvPr/>
        </p:nvGrpSpPr>
        <p:grpSpPr>
          <a:xfrm>
            <a:off x="6168320" y="1839013"/>
            <a:ext cx="356221" cy="333366"/>
            <a:chOff x="-12643475" y="3657325"/>
            <a:chExt cx="353675" cy="330950"/>
          </a:xfrm>
        </p:grpSpPr>
        <p:sp>
          <p:nvSpPr>
            <p:cNvPr id="7058" name="Google Shape;7058;p7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75"/>
          <p:cNvGrpSpPr/>
          <p:nvPr/>
        </p:nvGrpSpPr>
        <p:grpSpPr>
          <a:xfrm>
            <a:off x="7951322" y="1387642"/>
            <a:ext cx="355416" cy="354670"/>
            <a:chOff x="-10857925" y="3213875"/>
            <a:chExt cx="352875" cy="352100"/>
          </a:xfrm>
        </p:grpSpPr>
        <p:sp>
          <p:nvSpPr>
            <p:cNvPr id="7065" name="Google Shape;7065;p7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75"/>
          <p:cNvGrpSpPr/>
          <p:nvPr/>
        </p:nvGrpSpPr>
        <p:grpSpPr>
          <a:xfrm>
            <a:off x="6168237" y="2747071"/>
            <a:ext cx="356096" cy="354469"/>
            <a:chOff x="-9089725" y="3180200"/>
            <a:chExt cx="353550" cy="351900"/>
          </a:xfrm>
        </p:grpSpPr>
        <p:sp>
          <p:nvSpPr>
            <p:cNvPr id="7076" name="Google Shape;7076;p7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75"/>
          <p:cNvGrpSpPr/>
          <p:nvPr/>
        </p:nvGrpSpPr>
        <p:grpSpPr>
          <a:xfrm>
            <a:off x="7060235" y="1826875"/>
            <a:ext cx="358588" cy="357642"/>
            <a:chOff x="7083760" y="1971660"/>
            <a:chExt cx="358588" cy="357642"/>
          </a:xfrm>
        </p:grpSpPr>
        <p:sp>
          <p:nvSpPr>
            <p:cNvPr id="7079" name="Google Shape;7079;p75"/>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5"/>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5"/>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5"/>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5"/>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5"/>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5"/>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5"/>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5"/>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5"/>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5"/>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5"/>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1" name="Google Shape;7091;p75"/>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092" name="Google Shape;7092;p75"/>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96" name="Shape 7096"/>
        <p:cNvGrpSpPr/>
        <p:nvPr/>
      </p:nvGrpSpPr>
      <p:grpSpPr>
        <a:xfrm>
          <a:off x="0" y="0"/>
          <a:ext cx="0" cy="0"/>
          <a:chOff x="0" y="0"/>
          <a:chExt cx="0" cy="0"/>
        </a:xfrm>
      </p:grpSpPr>
      <p:sp>
        <p:nvSpPr>
          <p:cNvPr id="7097" name="Google Shape;7097;p76"/>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8" name="Google Shape;7098;p76"/>
          <p:cNvGrpSpPr/>
          <p:nvPr/>
        </p:nvGrpSpPr>
        <p:grpSpPr>
          <a:xfrm>
            <a:off x="719610" y="2243507"/>
            <a:ext cx="452798" cy="449473"/>
            <a:chOff x="-21322300" y="3693325"/>
            <a:chExt cx="306400" cy="304150"/>
          </a:xfrm>
        </p:grpSpPr>
        <p:sp>
          <p:nvSpPr>
            <p:cNvPr id="7099" name="Google Shape;7099;p7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76"/>
          <p:cNvGrpSpPr/>
          <p:nvPr/>
        </p:nvGrpSpPr>
        <p:grpSpPr>
          <a:xfrm>
            <a:off x="719019" y="2810244"/>
            <a:ext cx="453980" cy="422540"/>
            <a:chOff x="-21322300" y="4077125"/>
            <a:chExt cx="307200" cy="285925"/>
          </a:xfrm>
        </p:grpSpPr>
        <p:sp>
          <p:nvSpPr>
            <p:cNvPr id="7104" name="Google Shape;7104;p7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76"/>
          <p:cNvGrpSpPr/>
          <p:nvPr/>
        </p:nvGrpSpPr>
        <p:grpSpPr>
          <a:xfrm>
            <a:off x="3496195" y="1689128"/>
            <a:ext cx="451653" cy="450212"/>
            <a:chOff x="-19394200" y="3333800"/>
            <a:chExt cx="305625" cy="304650"/>
          </a:xfrm>
        </p:grpSpPr>
        <p:sp>
          <p:nvSpPr>
            <p:cNvPr id="7117" name="Google Shape;7117;p7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76"/>
          <p:cNvGrpSpPr/>
          <p:nvPr/>
        </p:nvGrpSpPr>
        <p:grpSpPr>
          <a:xfrm>
            <a:off x="3495032" y="2243580"/>
            <a:ext cx="453980" cy="449325"/>
            <a:chOff x="-19396575" y="3708500"/>
            <a:chExt cx="307200" cy="304050"/>
          </a:xfrm>
        </p:grpSpPr>
        <p:sp>
          <p:nvSpPr>
            <p:cNvPr id="7127" name="Google Shape;7127;p7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76"/>
          <p:cNvGrpSpPr/>
          <p:nvPr/>
        </p:nvGrpSpPr>
        <p:grpSpPr>
          <a:xfrm>
            <a:off x="3489212" y="2796461"/>
            <a:ext cx="465618" cy="450101"/>
            <a:chOff x="-19394200" y="4084200"/>
            <a:chExt cx="315075" cy="304575"/>
          </a:xfrm>
        </p:grpSpPr>
        <p:sp>
          <p:nvSpPr>
            <p:cNvPr id="7131" name="Google Shape;7131;p7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76"/>
          <p:cNvGrpSpPr/>
          <p:nvPr/>
        </p:nvGrpSpPr>
        <p:grpSpPr>
          <a:xfrm>
            <a:off x="6294923" y="1689001"/>
            <a:ext cx="400447" cy="450470"/>
            <a:chOff x="-17526750" y="3309200"/>
            <a:chExt cx="270975" cy="304825"/>
          </a:xfrm>
        </p:grpSpPr>
        <p:sp>
          <p:nvSpPr>
            <p:cNvPr id="7138" name="Google Shape;7138;p7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76"/>
          <p:cNvGrpSpPr/>
          <p:nvPr/>
        </p:nvGrpSpPr>
        <p:grpSpPr>
          <a:xfrm>
            <a:off x="6271075" y="2244173"/>
            <a:ext cx="448143" cy="448143"/>
            <a:chOff x="-17542500" y="3684100"/>
            <a:chExt cx="303250" cy="303250"/>
          </a:xfrm>
        </p:grpSpPr>
        <p:sp>
          <p:nvSpPr>
            <p:cNvPr id="7144" name="Google Shape;7144;p7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76"/>
          <p:cNvGrpSpPr/>
          <p:nvPr/>
        </p:nvGrpSpPr>
        <p:grpSpPr>
          <a:xfrm>
            <a:off x="6270484" y="2810817"/>
            <a:ext cx="449325" cy="421395"/>
            <a:chOff x="-17542500" y="4068450"/>
            <a:chExt cx="304050" cy="285150"/>
          </a:xfrm>
        </p:grpSpPr>
        <p:sp>
          <p:nvSpPr>
            <p:cNvPr id="7152" name="Google Shape;7152;p7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76"/>
          <p:cNvGrpSpPr/>
          <p:nvPr/>
        </p:nvGrpSpPr>
        <p:grpSpPr>
          <a:xfrm>
            <a:off x="3500906" y="3342211"/>
            <a:ext cx="343404" cy="449325"/>
            <a:chOff x="-15652200" y="3335975"/>
            <a:chExt cx="232375" cy="304050"/>
          </a:xfrm>
        </p:grpSpPr>
        <p:sp>
          <p:nvSpPr>
            <p:cNvPr id="7159" name="Google Shape;7159;p7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76"/>
          <p:cNvGrpSpPr/>
          <p:nvPr/>
        </p:nvGrpSpPr>
        <p:grpSpPr>
          <a:xfrm>
            <a:off x="1274819" y="2243729"/>
            <a:ext cx="449325" cy="449030"/>
            <a:chOff x="-20945825" y="3692175"/>
            <a:chExt cx="304050" cy="303850"/>
          </a:xfrm>
        </p:grpSpPr>
        <p:sp>
          <p:nvSpPr>
            <p:cNvPr id="7169" name="Google Shape;7169;p7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76"/>
          <p:cNvGrpSpPr/>
          <p:nvPr/>
        </p:nvGrpSpPr>
        <p:grpSpPr>
          <a:xfrm>
            <a:off x="4081644" y="1689848"/>
            <a:ext cx="372516" cy="448771"/>
            <a:chOff x="-18994100" y="3334775"/>
            <a:chExt cx="252075" cy="303675"/>
          </a:xfrm>
        </p:grpSpPr>
        <p:sp>
          <p:nvSpPr>
            <p:cNvPr id="7174" name="Google Shape;7174;p7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76"/>
          <p:cNvGrpSpPr/>
          <p:nvPr/>
        </p:nvGrpSpPr>
        <p:grpSpPr>
          <a:xfrm>
            <a:off x="4096200" y="2244743"/>
            <a:ext cx="343404" cy="446998"/>
            <a:chOff x="-18983850" y="3710075"/>
            <a:chExt cx="232375" cy="302475"/>
          </a:xfrm>
        </p:grpSpPr>
        <p:sp>
          <p:nvSpPr>
            <p:cNvPr id="7179" name="Google Shape;7179;p7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76"/>
          <p:cNvGrpSpPr/>
          <p:nvPr/>
        </p:nvGrpSpPr>
        <p:grpSpPr>
          <a:xfrm>
            <a:off x="1274247" y="1689573"/>
            <a:ext cx="450470" cy="449325"/>
            <a:chOff x="-20946600" y="3317850"/>
            <a:chExt cx="304825" cy="304050"/>
          </a:xfrm>
        </p:grpSpPr>
        <p:sp>
          <p:nvSpPr>
            <p:cNvPr id="7184" name="Google Shape;7184;p7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76"/>
          <p:cNvGrpSpPr/>
          <p:nvPr/>
        </p:nvGrpSpPr>
        <p:grpSpPr>
          <a:xfrm>
            <a:off x="1300422" y="2797442"/>
            <a:ext cx="398119" cy="448143"/>
            <a:chOff x="-20930075" y="4066100"/>
            <a:chExt cx="269400" cy="303250"/>
          </a:xfrm>
        </p:grpSpPr>
        <p:sp>
          <p:nvSpPr>
            <p:cNvPr id="7188" name="Google Shape;7188;p7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76"/>
          <p:cNvGrpSpPr/>
          <p:nvPr/>
        </p:nvGrpSpPr>
        <p:grpSpPr>
          <a:xfrm>
            <a:off x="4042667" y="2797422"/>
            <a:ext cx="450470" cy="448180"/>
            <a:chOff x="-19020075" y="4084200"/>
            <a:chExt cx="304825" cy="303275"/>
          </a:xfrm>
        </p:grpSpPr>
        <p:sp>
          <p:nvSpPr>
            <p:cNvPr id="7191" name="Google Shape;7191;p7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76"/>
          <p:cNvGrpSpPr/>
          <p:nvPr/>
        </p:nvGrpSpPr>
        <p:grpSpPr>
          <a:xfrm>
            <a:off x="6859931" y="1689001"/>
            <a:ext cx="396937" cy="450470"/>
            <a:chOff x="-17149475" y="3309200"/>
            <a:chExt cx="268600" cy="304825"/>
          </a:xfrm>
        </p:grpSpPr>
        <p:sp>
          <p:nvSpPr>
            <p:cNvPr id="7201" name="Google Shape;7201;p7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76"/>
          <p:cNvGrpSpPr/>
          <p:nvPr/>
        </p:nvGrpSpPr>
        <p:grpSpPr>
          <a:xfrm>
            <a:off x="6833737" y="2258120"/>
            <a:ext cx="449325" cy="420249"/>
            <a:chOff x="-17168375" y="3692750"/>
            <a:chExt cx="304050" cy="284375"/>
          </a:xfrm>
        </p:grpSpPr>
        <p:sp>
          <p:nvSpPr>
            <p:cNvPr id="7204" name="Google Shape;7204;p7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76"/>
          <p:cNvGrpSpPr/>
          <p:nvPr/>
        </p:nvGrpSpPr>
        <p:grpSpPr>
          <a:xfrm>
            <a:off x="6830246" y="2796852"/>
            <a:ext cx="456308" cy="449325"/>
            <a:chOff x="-17170750" y="4058800"/>
            <a:chExt cx="308775" cy="304050"/>
          </a:xfrm>
        </p:grpSpPr>
        <p:sp>
          <p:nvSpPr>
            <p:cNvPr id="7212" name="Google Shape;7212;p7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76"/>
          <p:cNvGrpSpPr/>
          <p:nvPr/>
        </p:nvGrpSpPr>
        <p:grpSpPr>
          <a:xfrm>
            <a:off x="5692143" y="3343358"/>
            <a:ext cx="450470" cy="446998"/>
            <a:chOff x="-15688425" y="3707725"/>
            <a:chExt cx="304825" cy="302475"/>
          </a:xfrm>
        </p:grpSpPr>
        <p:sp>
          <p:nvSpPr>
            <p:cNvPr id="7230" name="Google Shape;7230;p7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76"/>
          <p:cNvGrpSpPr/>
          <p:nvPr/>
        </p:nvGrpSpPr>
        <p:grpSpPr>
          <a:xfrm>
            <a:off x="1836300" y="1690441"/>
            <a:ext cx="451653" cy="447589"/>
            <a:chOff x="-20572500" y="3319025"/>
            <a:chExt cx="305625" cy="302875"/>
          </a:xfrm>
        </p:grpSpPr>
        <p:sp>
          <p:nvSpPr>
            <p:cNvPr id="7237" name="Google Shape;7237;p7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76"/>
          <p:cNvGrpSpPr/>
          <p:nvPr/>
        </p:nvGrpSpPr>
        <p:grpSpPr>
          <a:xfrm>
            <a:off x="1837463" y="2305410"/>
            <a:ext cx="449325" cy="325670"/>
            <a:chOff x="-20571700" y="3722875"/>
            <a:chExt cx="304050" cy="220375"/>
          </a:xfrm>
        </p:grpSpPr>
        <p:sp>
          <p:nvSpPr>
            <p:cNvPr id="7240" name="Google Shape;7240;p7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6"/>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76"/>
          <p:cNvGrpSpPr/>
          <p:nvPr/>
        </p:nvGrpSpPr>
        <p:grpSpPr>
          <a:xfrm>
            <a:off x="1836891" y="2796278"/>
            <a:ext cx="450470" cy="450470"/>
            <a:chOff x="-20571700" y="4066875"/>
            <a:chExt cx="304825" cy="304825"/>
          </a:xfrm>
        </p:grpSpPr>
        <p:sp>
          <p:nvSpPr>
            <p:cNvPr id="7248" name="Google Shape;7248;p7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76"/>
          <p:cNvGrpSpPr/>
          <p:nvPr/>
        </p:nvGrpSpPr>
        <p:grpSpPr>
          <a:xfrm>
            <a:off x="4603593" y="1688259"/>
            <a:ext cx="453980" cy="451948"/>
            <a:chOff x="-18645175" y="3334200"/>
            <a:chExt cx="307200" cy="305825"/>
          </a:xfrm>
        </p:grpSpPr>
        <p:sp>
          <p:nvSpPr>
            <p:cNvPr id="7255" name="Google Shape;7255;p7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76"/>
          <p:cNvGrpSpPr/>
          <p:nvPr/>
        </p:nvGrpSpPr>
        <p:grpSpPr>
          <a:xfrm>
            <a:off x="4604184" y="2242989"/>
            <a:ext cx="452798" cy="450507"/>
            <a:chOff x="-18645175" y="3708500"/>
            <a:chExt cx="306400" cy="304850"/>
          </a:xfrm>
        </p:grpSpPr>
        <p:sp>
          <p:nvSpPr>
            <p:cNvPr id="7261" name="Google Shape;7261;p7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76"/>
          <p:cNvGrpSpPr/>
          <p:nvPr/>
        </p:nvGrpSpPr>
        <p:grpSpPr>
          <a:xfrm>
            <a:off x="4601857" y="2795630"/>
            <a:ext cx="457453" cy="451763"/>
            <a:chOff x="-18647525" y="4082625"/>
            <a:chExt cx="309550" cy="305700"/>
          </a:xfrm>
        </p:grpSpPr>
        <p:sp>
          <p:nvSpPr>
            <p:cNvPr id="7269" name="Google Shape;7269;p7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76"/>
          <p:cNvGrpSpPr/>
          <p:nvPr/>
        </p:nvGrpSpPr>
        <p:grpSpPr>
          <a:xfrm>
            <a:off x="7412241" y="1689592"/>
            <a:ext cx="395755" cy="449288"/>
            <a:chOff x="-16775350" y="3309200"/>
            <a:chExt cx="267800" cy="304025"/>
          </a:xfrm>
        </p:grpSpPr>
        <p:sp>
          <p:nvSpPr>
            <p:cNvPr id="7274" name="Google Shape;7274;p7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76"/>
          <p:cNvGrpSpPr/>
          <p:nvPr/>
        </p:nvGrpSpPr>
        <p:grpSpPr>
          <a:xfrm>
            <a:off x="7412241" y="2241827"/>
            <a:ext cx="395755" cy="452835"/>
            <a:chOff x="-16775350" y="3683300"/>
            <a:chExt cx="267800" cy="306425"/>
          </a:xfrm>
        </p:grpSpPr>
        <p:sp>
          <p:nvSpPr>
            <p:cNvPr id="7278" name="Google Shape;7278;p7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76"/>
          <p:cNvGrpSpPr/>
          <p:nvPr/>
        </p:nvGrpSpPr>
        <p:grpSpPr>
          <a:xfrm>
            <a:off x="7384292" y="2796870"/>
            <a:ext cx="451653" cy="449288"/>
            <a:chOff x="-16794250" y="4058225"/>
            <a:chExt cx="305625" cy="304025"/>
          </a:xfrm>
        </p:grpSpPr>
        <p:sp>
          <p:nvSpPr>
            <p:cNvPr id="7282" name="Google Shape;7282;p7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1" name="Google Shape;7291;p76"/>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2" name="Google Shape;7292;p76"/>
          <p:cNvGrpSpPr/>
          <p:nvPr/>
        </p:nvGrpSpPr>
        <p:grpSpPr>
          <a:xfrm>
            <a:off x="2385709" y="1689573"/>
            <a:ext cx="457453" cy="449325"/>
            <a:chOff x="-20199150" y="3317850"/>
            <a:chExt cx="309550" cy="304050"/>
          </a:xfrm>
        </p:grpSpPr>
        <p:sp>
          <p:nvSpPr>
            <p:cNvPr id="7293" name="Google Shape;7293;p7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76"/>
          <p:cNvGrpSpPr/>
          <p:nvPr/>
        </p:nvGrpSpPr>
        <p:grpSpPr>
          <a:xfrm>
            <a:off x="2388036" y="2242861"/>
            <a:ext cx="452798" cy="450766"/>
            <a:chOff x="-20199150" y="3693150"/>
            <a:chExt cx="306400" cy="305025"/>
          </a:xfrm>
        </p:grpSpPr>
        <p:sp>
          <p:nvSpPr>
            <p:cNvPr id="7301" name="Google Shape;7301;p7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76"/>
          <p:cNvGrpSpPr/>
          <p:nvPr/>
        </p:nvGrpSpPr>
        <p:grpSpPr>
          <a:xfrm>
            <a:off x="2388609" y="2795687"/>
            <a:ext cx="451653" cy="451653"/>
            <a:chOff x="-20197575" y="4066875"/>
            <a:chExt cx="305625" cy="305625"/>
          </a:xfrm>
        </p:grpSpPr>
        <p:sp>
          <p:nvSpPr>
            <p:cNvPr id="7308" name="Google Shape;7308;p7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76"/>
          <p:cNvGrpSpPr/>
          <p:nvPr/>
        </p:nvGrpSpPr>
        <p:grpSpPr>
          <a:xfrm>
            <a:off x="5170827" y="1687520"/>
            <a:ext cx="449325" cy="453426"/>
            <a:chOff x="-18271050" y="3333200"/>
            <a:chExt cx="304050" cy="306825"/>
          </a:xfrm>
        </p:grpSpPr>
        <p:sp>
          <p:nvSpPr>
            <p:cNvPr id="7317" name="Google Shape;7317;p7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76"/>
          <p:cNvGrpSpPr/>
          <p:nvPr/>
        </p:nvGrpSpPr>
        <p:grpSpPr>
          <a:xfrm>
            <a:off x="5171399" y="2244171"/>
            <a:ext cx="448180" cy="448143"/>
            <a:chOff x="-18270275" y="3710875"/>
            <a:chExt cx="303275" cy="303250"/>
          </a:xfrm>
        </p:grpSpPr>
        <p:sp>
          <p:nvSpPr>
            <p:cNvPr id="7323" name="Google Shape;7323;p7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76"/>
          <p:cNvGrpSpPr/>
          <p:nvPr/>
        </p:nvGrpSpPr>
        <p:grpSpPr>
          <a:xfrm>
            <a:off x="5224951" y="2797422"/>
            <a:ext cx="341076" cy="448180"/>
            <a:chOff x="-18234025" y="4084200"/>
            <a:chExt cx="230800" cy="303275"/>
          </a:xfrm>
        </p:grpSpPr>
        <p:sp>
          <p:nvSpPr>
            <p:cNvPr id="7330" name="Google Shape;7330;p7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76"/>
          <p:cNvGrpSpPr/>
          <p:nvPr/>
        </p:nvGrpSpPr>
        <p:grpSpPr>
          <a:xfrm>
            <a:off x="2337506" y="3341641"/>
            <a:ext cx="449325" cy="450470"/>
            <a:chOff x="-16419350" y="3308400"/>
            <a:chExt cx="304050" cy="304825"/>
          </a:xfrm>
        </p:grpSpPr>
        <p:sp>
          <p:nvSpPr>
            <p:cNvPr id="7334" name="Google Shape;7334;p7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76"/>
          <p:cNvGrpSpPr/>
          <p:nvPr/>
        </p:nvGrpSpPr>
        <p:grpSpPr>
          <a:xfrm>
            <a:off x="4609062" y="3340423"/>
            <a:ext cx="395755" cy="452872"/>
            <a:chOff x="-16401225" y="3683275"/>
            <a:chExt cx="267800" cy="306450"/>
          </a:xfrm>
        </p:grpSpPr>
        <p:sp>
          <p:nvSpPr>
            <p:cNvPr id="7342" name="Google Shape;7342;p7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76"/>
          <p:cNvGrpSpPr/>
          <p:nvPr/>
        </p:nvGrpSpPr>
        <p:grpSpPr>
          <a:xfrm>
            <a:off x="7974511" y="2797062"/>
            <a:ext cx="450470" cy="448180"/>
            <a:chOff x="-16419350" y="4058200"/>
            <a:chExt cx="304825" cy="303275"/>
          </a:xfrm>
        </p:grpSpPr>
        <p:sp>
          <p:nvSpPr>
            <p:cNvPr id="7350" name="Google Shape;7350;p7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76"/>
          <p:cNvGrpSpPr/>
          <p:nvPr/>
        </p:nvGrpSpPr>
        <p:grpSpPr>
          <a:xfrm>
            <a:off x="4001398" y="3343080"/>
            <a:ext cx="450507" cy="447589"/>
            <a:chOff x="-15296200" y="3326900"/>
            <a:chExt cx="304850" cy="302875"/>
          </a:xfrm>
        </p:grpSpPr>
        <p:sp>
          <p:nvSpPr>
            <p:cNvPr id="7358" name="Google Shape;7358;p7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76"/>
          <p:cNvGrpSpPr/>
          <p:nvPr/>
        </p:nvGrpSpPr>
        <p:grpSpPr>
          <a:xfrm>
            <a:off x="2917051" y="1706881"/>
            <a:ext cx="486566" cy="414708"/>
            <a:chOff x="-19835275" y="3330250"/>
            <a:chExt cx="329250" cy="280625"/>
          </a:xfrm>
        </p:grpSpPr>
        <p:sp>
          <p:nvSpPr>
            <p:cNvPr id="7364" name="Google Shape;7364;p7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76"/>
          <p:cNvGrpSpPr/>
          <p:nvPr/>
        </p:nvGrpSpPr>
        <p:grpSpPr>
          <a:xfrm>
            <a:off x="2935080" y="2243470"/>
            <a:ext cx="450507" cy="449547"/>
            <a:chOff x="-19822675" y="3692750"/>
            <a:chExt cx="304850" cy="304200"/>
          </a:xfrm>
        </p:grpSpPr>
        <p:sp>
          <p:nvSpPr>
            <p:cNvPr id="7368" name="Google Shape;7368;p7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76"/>
          <p:cNvGrpSpPr/>
          <p:nvPr/>
        </p:nvGrpSpPr>
        <p:grpSpPr>
          <a:xfrm>
            <a:off x="2935672" y="2796278"/>
            <a:ext cx="449325" cy="450470"/>
            <a:chOff x="-19822675" y="4066875"/>
            <a:chExt cx="304050" cy="304825"/>
          </a:xfrm>
        </p:grpSpPr>
        <p:sp>
          <p:nvSpPr>
            <p:cNvPr id="7374" name="Google Shape;7374;p7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76"/>
          <p:cNvGrpSpPr/>
          <p:nvPr/>
        </p:nvGrpSpPr>
        <p:grpSpPr>
          <a:xfrm>
            <a:off x="5744740" y="1689571"/>
            <a:ext cx="399302" cy="449325"/>
            <a:chOff x="-17878825" y="3334400"/>
            <a:chExt cx="270200" cy="304050"/>
          </a:xfrm>
        </p:grpSpPr>
        <p:sp>
          <p:nvSpPr>
            <p:cNvPr id="7381" name="Google Shape;7381;p7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76"/>
          <p:cNvGrpSpPr/>
          <p:nvPr/>
        </p:nvGrpSpPr>
        <p:grpSpPr>
          <a:xfrm>
            <a:off x="5718565" y="2242416"/>
            <a:ext cx="451653" cy="451653"/>
            <a:chOff x="-17896150" y="3709300"/>
            <a:chExt cx="305625" cy="305625"/>
          </a:xfrm>
        </p:grpSpPr>
        <p:sp>
          <p:nvSpPr>
            <p:cNvPr id="7389" name="Google Shape;7389;p7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76"/>
          <p:cNvGrpSpPr/>
          <p:nvPr/>
        </p:nvGrpSpPr>
        <p:grpSpPr>
          <a:xfrm>
            <a:off x="5746495" y="2795686"/>
            <a:ext cx="395792" cy="451653"/>
            <a:chOff x="-17878025" y="4082625"/>
            <a:chExt cx="267825" cy="305625"/>
          </a:xfrm>
        </p:grpSpPr>
        <p:sp>
          <p:nvSpPr>
            <p:cNvPr id="7394" name="Google Shape;7394;p7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76"/>
          <p:cNvGrpSpPr/>
          <p:nvPr/>
        </p:nvGrpSpPr>
        <p:grpSpPr>
          <a:xfrm>
            <a:off x="2890388" y="3355015"/>
            <a:ext cx="450507" cy="423722"/>
            <a:chOff x="-16044450" y="3317850"/>
            <a:chExt cx="304850" cy="286725"/>
          </a:xfrm>
        </p:grpSpPr>
        <p:sp>
          <p:nvSpPr>
            <p:cNvPr id="7402" name="Google Shape;7402;p7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6" name="Google Shape;7406;p76"/>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7" name="Google Shape;7407;p76"/>
          <p:cNvGrpSpPr/>
          <p:nvPr/>
        </p:nvGrpSpPr>
        <p:grpSpPr>
          <a:xfrm>
            <a:off x="8012905" y="2243724"/>
            <a:ext cx="373662" cy="449030"/>
            <a:chOff x="-16018450" y="4058400"/>
            <a:chExt cx="252850" cy="303850"/>
          </a:xfrm>
        </p:grpSpPr>
        <p:sp>
          <p:nvSpPr>
            <p:cNvPr id="7408" name="Google Shape;7408;p7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2" name="Google Shape;7412;p76"/>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17" name="Shape 7417"/>
        <p:cNvGrpSpPr/>
        <p:nvPr/>
      </p:nvGrpSpPr>
      <p:grpSpPr>
        <a:xfrm>
          <a:off x="0" y="0"/>
          <a:ext cx="0" cy="0"/>
          <a:chOff x="0" y="0"/>
          <a:chExt cx="0" cy="0"/>
        </a:xfrm>
      </p:grpSpPr>
      <p:grpSp>
        <p:nvGrpSpPr>
          <p:cNvPr id="7418" name="Google Shape;7418;p77"/>
          <p:cNvGrpSpPr/>
          <p:nvPr/>
        </p:nvGrpSpPr>
        <p:grpSpPr>
          <a:xfrm>
            <a:off x="829817" y="1689241"/>
            <a:ext cx="442337" cy="419623"/>
            <a:chOff x="-6696925" y="3272575"/>
            <a:chExt cx="307200" cy="291425"/>
          </a:xfrm>
        </p:grpSpPr>
        <p:sp>
          <p:nvSpPr>
            <p:cNvPr id="7419" name="Google Shape;7419;p7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77"/>
          <p:cNvGrpSpPr/>
          <p:nvPr/>
        </p:nvGrpSpPr>
        <p:grpSpPr>
          <a:xfrm>
            <a:off x="829799" y="2204636"/>
            <a:ext cx="442373" cy="420775"/>
            <a:chOff x="-6690625" y="3631325"/>
            <a:chExt cx="307225" cy="292225"/>
          </a:xfrm>
        </p:grpSpPr>
        <p:sp>
          <p:nvSpPr>
            <p:cNvPr id="7422" name="Google Shape;7422;p7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77"/>
          <p:cNvGrpSpPr/>
          <p:nvPr/>
        </p:nvGrpSpPr>
        <p:grpSpPr>
          <a:xfrm>
            <a:off x="851921" y="2756972"/>
            <a:ext cx="421927" cy="419371"/>
            <a:chOff x="-6689825" y="3992050"/>
            <a:chExt cx="293025" cy="291250"/>
          </a:xfrm>
        </p:grpSpPr>
        <p:sp>
          <p:nvSpPr>
            <p:cNvPr id="7428" name="Google Shape;7428;p7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0" name="Google Shape;7440;p77"/>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1" name="Google Shape;7441;p77"/>
          <p:cNvGrpSpPr/>
          <p:nvPr/>
        </p:nvGrpSpPr>
        <p:grpSpPr>
          <a:xfrm>
            <a:off x="3535232" y="2205192"/>
            <a:ext cx="423043" cy="419659"/>
            <a:chOff x="-4837325" y="3612425"/>
            <a:chExt cx="293800" cy="291450"/>
          </a:xfrm>
        </p:grpSpPr>
        <p:sp>
          <p:nvSpPr>
            <p:cNvPr id="7442" name="Google Shape;7442;p7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77"/>
          <p:cNvGrpSpPr/>
          <p:nvPr/>
        </p:nvGrpSpPr>
        <p:grpSpPr>
          <a:xfrm>
            <a:off x="3548265" y="2756826"/>
            <a:ext cx="420775" cy="419659"/>
            <a:chOff x="-4837325" y="3971575"/>
            <a:chExt cx="292225" cy="291450"/>
          </a:xfrm>
        </p:grpSpPr>
        <p:sp>
          <p:nvSpPr>
            <p:cNvPr id="7446" name="Google Shape;7446;p7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77"/>
          <p:cNvGrpSpPr/>
          <p:nvPr/>
        </p:nvGrpSpPr>
        <p:grpSpPr>
          <a:xfrm>
            <a:off x="6240279" y="1714185"/>
            <a:ext cx="430998" cy="369730"/>
            <a:chOff x="-3037625" y="3254850"/>
            <a:chExt cx="299325" cy="256775"/>
          </a:xfrm>
        </p:grpSpPr>
        <p:sp>
          <p:nvSpPr>
            <p:cNvPr id="7453" name="Google Shape;7453;p7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77"/>
          <p:cNvGrpSpPr/>
          <p:nvPr/>
        </p:nvGrpSpPr>
        <p:grpSpPr>
          <a:xfrm>
            <a:off x="6244239" y="2204615"/>
            <a:ext cx="423079" cy="420811"/>
            <a:chOff x="-3031325" y="3597450"/>
            <a:chExt cx="293825" cy="292250"/>
          </a:xfrm>
        </p:grpSpPr>
        <p:sp>
          <p:nvSpPr>
            <p:cNvPr id="7458" name="Google Shape;7458;p7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77"/>
          <p:cNvGrpSpPr/>
          <p:nvPr/>
        </p:nvGrpSpPr>
        <p:grpSpPr>
          <a:xfrm>
            <a:off x="6256714" y="2781214"/>
            <a:ext cx="421927" cy="370882"/>
            <a:chOff x="-3030525" y="3973150"/>
            <a:chExt cx="293025" cy="257575"/>
          </a:xfrm>
        </p:grpSpPr>
        <p:sp>
          <p:nvSpPr>
            <p:cNvPr id="7463" name="Google Shape;7463;p7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77"/>
          <p:cNvGrpSpPr/>
          <p:nvPr/>
        </p:nvGrpSpPr>
        <p:grpSpPr>
          <a:xfrm>
            <a:off x="1358307" y="3369426"/>
            <a:ext cx="421927" cy="297195"/>
            <a:chOff x="-1199300" y="3279250"/>
            <a:chExt cx="293025" cy="206400"/>
          </a:xfrm>
        </p:grpSpPr>
        <p:sp>
          <p:nvSpPr>
            <p:cNvPr id="7466" name="Google Shape;7466;p7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77"/>
          <p:cNvGrpSpPr/>
          <p:nvPr/>
        </p:nvGrpSpPr>
        <p:grpSpPr>
          <a:xfrm>
            <a:off x="1365393" y="1688773"/>
            <a:ext cx="444605" cy="420559"/>
            <a:chOff x="-6338550" y="3272950"/>
            <a:chExt cx="308775" cy="292075"/>
          </a:xfrm>
        </p:grpSpPr>
        <p:sp>
          <p:nvSpPr>
            <p:cNvPr id="7471" name="Google Shape;7471;p7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77"/>
          <p:cNvGrpSpPr/>
          <p:nvPr/>
        </p:nvGrpSpPr>
        <p:grpSpPr>
          <a:xfrm>
            <a:off x="1376732" y="2205194"/>
            <a:ext cx="421927" cy="419659"/>
            <a:chOff x="-6329100" y="3632100"/>
            <a:chExt cx="293025" cy="291450"/>
          </a:xfrm>
        </p:grpSpPr>
        <p:sp>
          <p:nvSpPr>
            <p:cNvPr id="7475" name="Google Shape;7475;p7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77"/>
          <p:cNvGrpSpPr/>
          <p:nvPr/>
        </p:nvGrpSpPr>
        <p:grpSpPr>
          <a:xfrm>
            <a:off x="1389783" y="2756828"/>
            <a:ext cx="419623" cy="419659"/>
            <a:chOff x="-6329875" y="3992050"/>
            <a:chExt cx="291425" cy="291450"/>
          </a:xfrm>
        </p:grpSpPr>
        <p:sp>
          <p:nvSpPr>
            <p:cNvPr id="7479" name="Google Shape;7479;p7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77"/>
          <p:cNvGrpSpPr/>
          <p:nvPr/>
        </p:nvGrpSpPr>
        <p:grpSpPr>
          <a:xfrm>
            <a:off x="4075920" y="1687530"/>
            <a:ext cx="423079" cy="423043"/>
            <a:chOff x="-4478975" y="3251700"/>
            <a:chExt cx="293825" cy="293800"/>
          </a:xfrm>
        </p:grpSpPr>
        <p:sp>
          <p:nvSpPr>
            <p:cNvPr id="7484" name="Google Shape;7484;p7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7" name="Google Shape;7487;p77"/>
          <p:cNvGrpSpPr/>
          <p:nvPr/>
        </p:nvGrpSpPr>
        <p:grpSpPr>
          <a:xfrm>
            <a:off x="4075920" y="2205192"/>
            <a:ext cx="423079" cy="419659"/>
            <a:chOff x="-4475825" y="3612425"/>
            <a:chExt cx="293825" cy="291450"/>
          </a:xfrm>
        </p:grpSpPr>
        <p:sp>
          <p:nvSpPr>
            <p:cNvPr id="7488" name="Google Shape;7488;p7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77"/>
          <p:cNvGrpSpPr/>
          <p:nvPr/>
        </p:nvGrpSpPr>
        <p:grpSpPr>
          <a:xfrm>
            <a:off x="4084992" y="2756844"/>
            <a:ext cx="428730" cy="419623"/>
            <a:chOff x="-4480550" y="3970800"/>
            <a:chExt cx="297750" cy="291425"/>
          </a:xfrm>
        </p:grpSpPr>
        <p:sp>
          <p:nvSpPr>
            <p:cNvPr id="7492" name="Google Shape;7492;p7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77"/>
          <p:cNvGrpSpPr/>
          <p:nvPr/>
        </p:nvGrpSpPr>
        <p:grpSpPr>
          <a:xfrm>
            <a:off x="6788826" y="1689221"/>
            <a:ext cx="415123" cy="419659"/>
            <a:chOff x="-2668225" y="3239075"/>
            <a:chExt cx="288300" cy="291450"/>
          </a:xfrm>
        </p:grpSpPr>
        <p:sp>
          <p:nvSpPr>
            <p:cNvPr id="7495" name="Google Shape;7495;p7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77"/>
          <p:cNvGrpSpPr/>
          <p:nvPr/>
        </p:nvGrpSpPr>
        <p:grpSpPr>
          <a:xfrm>
            <a:off x="6785982" y="2205191"/>
            <a:ext cx="420811" cy="419659"/>
            <a:chOff x="-2671375" y="3597450"/>
            <a:chExt cx="292250" cy="291450"/>
          </a:xfrm>
        </p:grpSpPr>
        <p:sp>
          <p:nvSpPr>
            <p:cNvPr id="7501" name="Google Shape;7501;p7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77"/>
          <p:cNvGrpSpPr/>
          <p:nvPr/>
        </p:nvGrpSpPr>
        <p:grpSpPr>
          <a:xfrm>
            <a:off x="6796765" y="2755691"/>
            <a:ext cx="423043" cy="421927"/>
            <a:chOff x="-2670575" y="3956600"/>
            <a:chExt cx="293800" cy="293025"/>
          </a:xfrm>
        </p:grpSpPr>
        <p:sp>
          <p:nvSpPr>
            <p:cNvPr id="7504" name="Google Shape;7504;p7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77"/>
          <p:cNvGrpSpPr/>
          <p:nvPr/>
        </p:nvGrpSpPr>
        <p:grpSpPr>
          <a:xfrm>
            <a:off x="3054285" y="3311947"/>
            <a:ext cx="426462" cy="418363"/>
            <a:chOff x="-1183550" y="3586525"/>
            <a:chExt cx="296175" cy="290550"/>
          </a:xfrm>
        </p:grpSpPr>
        <p:sp>
          <p:nvSpPr>
            <p:cNvPr id="7509" name="Google Shape;7509;p7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77"/>
          <p:cNvGrpSpPr/>
          <p:nvPr/>
        </p:nvGrpSpPr>
        <p:grpSpPr>
          <a:xfrm>
            <a:off x="1917896" y="1689799"/>
            <a:ext cx="420811" cy="418507"/>
            <a:chOff x="-5971525" y="3273750"/>
            <a:chExt cx="292250" cy="290650"/>
          </a:xfrm>
        </p:grpSpPr>
        <p:sp>
          <p:nvSpPr>
            <p:cNvPr id="7519" name="Google Shape;7519;p7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77"/>
          <p:cNvGrpSpPr/>
          <p:nvPr/>
        </p:nvGrpSpPr>
        <p:grpSpPr>
          <a:xfrm>
            <a:off x="1912226" y="2203826"/>
            <a:ext cx="432150" cy="422395"/>
            <a:chOff x="-5974675" y="3632100"/>
            <a:chExt cx="300125" cy="293350"/>
          </a:xfrm>
        </p:grpSpPr>
        <p:sp>
          <p:nvSpPr>
            <p:cNvPr id="7522" name="Google Shape;7522;p7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77"/>
          <p:cNvGrpSpPr/>
          <p:nvPr/>
        </p:nvGrpSpPr>
        <p:grpSpPr>
          <a:xfrm>
            <a:off x="1942267" y="2755694"/>
            <a:ext cx="395865" cy="421927"/>
            <a:chOff x="-5971525" y="3990475"/>
            <a:chExt cx="274925" cy="293025"/>
          </a:xfrm>
        </p:grpSpPr>
        <p:sp>
          <p:nvSpPr>
            <p:cNvPr id="7526" name="Google Shape;7526;p7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77"/>
          <p:cNvGrpSpPr/>
          <p:nvPr/>
        </p:nvGrpSpPr>
        <p:grpSpPr>
          <a:xfrm>
            <a:off x="4615473" y="1689798"/>
            <a:ext cx="420775" cy="418507"/>
            <a:chOff x="-4118225" y="3253275"/>
            <a:chExt cx="292225" cy="290650"/>
          </a:xfrm>
        </p:grpSpPr>
        <p:sp>
          <p:nvSpPr>
            <p:cNvPr id="7531" name="Google Shape;7531;p7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77"/>
          <p:cNvGrpSpPr/>
          <p:nvPr/>
        </p:nvGrpSpPr>
        <p:grpSpPr>
          <a:xfrm>
            <a:off x="4665924" y="2204922"/>
            <a:ext cx="319874" cy="420199"/>
            <a:chOff x="-4082800" y="3612425"/>
            <a:chExt cx="222150" cy="291825"/>
          </a:xfrm>
        </p:grpSpPr>
        <p:sp>
          <p:nvSpPr>
            <p:cNvPr id="7534" name="Google Shape;7534;p7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77"/>
          <p:cNvGrpSpPr/>
          <p:nvPr/>
        </p:nvGrpSpPr>
        <p:grpSpPr>
          <a:xfrm>
            <a:off x="4627372" y="2769876"/>
            <a:ext cx="420775" cy="393561"/>
            <a:chOff x="-4118225" y="3990475"/>
            <a:chExt cx="292225" cy="273325"/>
          </a:xfrm>
        </p:grpSpPr>
        <p:sp>
          <p:nvSpPr>
            <p:cNvPr id="7538" name="Google Shape;7538;p7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77"/>
          <p:cNvGrpSpPr/>
          <p:nvPr/>
        </p:nvGrpSpPr>
        <p:grpSpPr>
          <a:xfrm>
            <a:off x="7338026" y="1688087"/>
            <a:ext cx="394713" cy="421927"/>
            <a:chOff x="-2312225" y="3238300"/>
            <a:chExt cx="274125" cy="293025"/>
          </a:xfrm>
        </p:grpSpPr>
        <p:sp>
          <p:nvSpPr>
            <p:cNvPr id="7543" name="Google Shape;7543;p7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77"/>
          <p:cNvGrpSpPr/>
          <p:nvPr/>
        </p:nvGrpSpPr>
        <p:grpSpPr>
          <a:xfrm>
            <a:off x="7335742" y="2756825"/>
            <a:ext cx="423079" cy="419659"/>
            <a:chOff x="-2310650" y="3958175"/>
            <a:chExt cx="293825" cy="291450"/>
          </a:xfrm>
        </p:grpSpPr>
        <p:sp>
          <p:nvSpPr>
            <p:cNvPr id="7546" name="Google Shape;7546;p7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77"/>
          <p:cNvGrpSpPr/>
          <p:nvPr/>
        </p:nvGrpSpPr>
        <p:grpSpPr>
          <a:xfrm>
            <a:off x="4702603" y="3308459"/>
            <a:ext cx="424159" cy="419659"/>
            <a:chOff x="-1182750" y="3962900"/>
            <a:chExt cx="294575" cy="291450"/>
          </a:xfrm>
        </p:grpSpPr>
        <p:sp>
          <p:nvSpPr>
            <p:cNvPr id="7549" name="Google Shape;7549;p7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77"/>
          <p:cNvGrpSpPr/>
          <p:nvPr/>
        </p:nvGrpSpPr>
        <p:grpSpPr>
          <a:xfrm>
            <a:off x="2455739" y="1689223"/>
            <a:ext cx="424195" cy="419659"/>
            <a:chOff x="-5611575" y="3272950"/>
            <a:chExt cx="294600" cy="291450"/>
          </a:xfrm>
        </p:grpSpPr>
        <p:sp>
          <p:nvSpPr>
            <p:cNvPr id="7557" name="Google Shape;7557;p7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77"/>
          <p:cNvGrpSpPr/>
          <p:nvPr/>
        </p:nvGrpSpPr>
        <p:grpSpPr>
          <a:xfrm>
            <a:off x="2455739" y="2205770"/>
            <a:ext cx="424195" cy="418507"/>
            <a:chOff x="-5613150" y="3632900"/>
            <a:chExt cx="294600" cy="290650"/>
          </a:xfrm>
        </p:grpSpPr>
        <p:sp>
          <p:nvSpPr>
            <p:cNvPr id="7563" name="Google Shape;7563;p7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77"/>
          <p:cNvGrpSpPr/>
          <p:nvPr/>
        </p:nvGrpSpPr>
        <p:grpSpPr>
          <a:xfrm>
            <a:off x="7324977" y="2153586"/>
            <a:ext cx="420811" cy="522864"/>
            <a:chOff x="-2310650" y="3525775"/>
            <a:chExt cx="292250" cy="363125"/>
          </a:xfrm>
        </p:grpSpPr>
        <p:sp>
          <p:nvSpPr>
            <p:cNvPr id="7566" name="Google Shape;7566;p7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77"/>
          <p:cNvGrpSpPr/>
          <p:nvPr/>
        </p:nvGrpSpPr>
        <p:grpSpPr>
          <a:xfrm>
            <a:off x="2467638" y="2756270"/>
            <a:ext cx="424195" cy="420775"/>
            <a:chOff x="-5613150" y="3991275"/>
            <a:chExt cx="294600" cy="292225"/>
          </a:xfrm>
        </p:grpSpPr>
        <p:sp>
          <p:nvSpPr>
            <p:cNvPr id="7571" name="Google Shape;7571;p7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7"/>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7"/>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77"/>
          <p:cNvGrpSpPr/>
          <p:nvPr/>
        </p:nvGrpSpPr>
        <p:grpSpPr>
          <a:xfrm>
            <a:off x="5139126" y="1689438"/>
            <a:ext cx="434634" cy="419227"/>
            <a:chOff x="-3768700" y="3253275"/>
            <a:chExt cx="301850" cy="291150"/>
          </a:xfrm>
        </p:grpSpPr>
        <p:sp>
          <p:nvSpPr>
            <p:cNvPr id="7581" name="Google Shape;7581;p7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77"/>
          <p:cNvGrpSpPr/>
          <p:nvPr/>
        </p:nvGrpSpPr>
        <p:grpSpPr>
          <a:xfrm>
            <a:off x="5143209" y="2217090"/>
            <a:ext cx="426462" cy="395865"/>
            <a:chOff x="-3808700" y="3628950"/>
            <a:chExt cx="296175" cy="274925"/>
          </a:xfrm>
        </p:grpSpPr>
        <p:sp>
          <p:nvSpPr>
            <p:cNvPr id="7585" name="Google Shape;7585;p7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77"/>
          <p:cNvGrpSpPr/>
          <p:nvPr/>
        </p:nvGrpSpPr>
        <p:grpSpPr>
          <a:xfrm>
            <a:off x="5208420" y="2756412"/>
            <a:ext cx="419443" cy="420487"/>
            <a:chOff x="-3771675" y="3971775"/>
            <a:chExt cx="291300" cy="292025"/>
          </a:xfrm>
        </p:grpSpPr>
        <p:sp>
          <p:nvSpPr>
            <p:cNvPr id="7589" name="Google Shape;7589;p7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77"/>
          <p:cNvGrpSpPr/>
          <p:nvPr/>
        </p:nvGrpSpPr>
        <p:grpSpPr>
          <a:xfrm>
            <a:off x="7869864" y="1716461"/>
            <a:ext cx="420271" cy="320774"/>
            <a:chOff x="-1951475" y="3273100"/>
            <a:chExt cx="291875" cy="222775"/>
          </a:xfrm>
        </p:grpSpPr>
        <p:sp>
          <p:nvSpPr>
            <p:cNvPr id="7595" name="Google Shape;7595;p7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77"/>
          <p:cNvGrpSpPr/>
          <p:nvPr/>
        </p:nvGrpSpPr>
        <p:grpSpPr>
          <a:xfrm>
            <a:off x="7867344" y="2205191"/>
            <a:ext cx="425310" cy="419659"/>
            <a:chOff x="-1951475" y="3597450"/>
            <a:chExt cx="295375" cy="291450"/>
          </a:xfrm>
        </p:grpSpPr>
        <p:sp>
          <p:nvSpPr>
            <p:cNvPr id="7599" name="Google Shape;7599;p7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77"/>
          <p:cNvGrpSpPr/>
          <p:nvPr/>
        </p:nvGrpSpPr>
        <p:grpSpPr>
          <a:xfrm>
            <a:off x="7869595" y="2756825"/>
            <a:ext cx="444605" cy="419659"/>
            <a:chOff x="-1960150" y="3956600"/>
            <a:chExt cx="308775" cy="291450"/>
          </a:xfrm>
        </p:grpSpPr>
        <p:sp>
          <p:nvSpPr>
            <p:cNvPr id="7604" name="Google Shape;7604;p7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77"/>
          <p:cNvGrpSpPr/>
          <p:nvPr/>
        </p:nvGrpSpPr>
        <p:grpSpPr>
          <a:xfrm>
            <a:off x="1923633" y="3307636"/>
            <a:ext cx="420775" cy="420775"/>
            <a:chOff x="-804700" y="3226500"/>
            <a:chExt cx="292225" cy="292225"/>
          </a:xfrm>
        </p:grpSpPr>
        <p:sp>
          <p:nvSpPr>
            <p:cNvPr id="7607" name="Google Shape;7607;p7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77"/>
          <p:cNvGrpSpPr/>
          <p:nvPr/>
        </p:nvGrpSpPr>
        <p:grpSpPr>
          <a:xfrm>
            <a:off x="3003724" y="1688647"/>
            <a:ext cx="420775" cy="420811"/>
            <a:chOff x="-5251625" y="3272950"/>
            <a:chExt cx="292225" cy="292250"/>
          </a:xfrm>
        </p:grpSpPr>
        <p:sp>
          <p:nvSpPr>
            <p:cNvPr id="7615" name="Google Shape;7615;p7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77"/>
          <p:cNvGrpSpPr/>
          <p:nvPr/>
        </p:nvGrpSpPr>
        <p:grpSpPr>
          <a:xfrm>
            <a:off x="3000322" y="2204348"/>
            <a:ext cx="427578" cy="421351"/>
            <a:chOff x="-5254775" y="3631325"/>
            <a:chExt cx="296950" cy="292625"/>
          </a:xfrm>
        </p:grpSpPr>
        <p:sp>
          <p:nvSpPr>
            <p:cNvPr id="7619" name="Google Shape;7619;p7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77"/>
          <p:cNvGrpSpPr/>
          <p:nvPr/>
        </p:nvGrpSpPr>
        <p:grpSpPr>
          <a:xfrm>
            <a:off x="3016181" y="2756270"/>
            <a:ext cx="419659" cy="420775"/>
            <a:chOff x="-5251625" y="3991275"/>
            <a:chExt cx="291450" cy="292225"/>
          </a:xfrm>
        </p:grpSpPr>
        <p:sp>
          <p:nvSpPr>
            <p:cNvPr id="7627" name="Google Shape;7627;p7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77"/>
          <p:cNvGrpSpPr/>
          <p:nvPr/>
        </p:nvGrpSpPr>
        <p:grpSpPr>
          <a:xfrm>
            <a:off x="5756763" y="1689240"/>
            <a:ext cx="319874" cy="419623"/>
            <a:chOff x="-3365275" y="3253275"/>
            <a:chExt cx="222150" cy="291425"/>
          </a:xfrm>
        </p:grpSpPr>
        <p:sp>
          <p:nvSpPr>
            <p:cNvPr id="7633" name="Google Shape;7633;p7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77"/>
          <p:cNvGrpSpPr/>
          <p:nvPr/>
        </p:nvGrpSpPr>
        <p:grpSpPr>
          <a:xfrm>
            <a:off x="5730701" y="2204058"/>
            <a:ext cx="371998" cy="421927"/>
            <a:chOff x="-3383375" y="3611625"/>
            <a:chExt cx="258350" cy="293025"/>
          </a:xfrm>
        </p:grpSpPr>
        <p:sp>
          <p:nvSpPr>
            <p:cNvPr id="7636" name="Google Shape;7636;p7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77"/>
          <p:cNvGrpSpPr/>
          <p:nvPr/>
        </p:nvGrpSpPr>
        <p:grpSpPr>
          <a:xfrm>
            <a:off x="5793050" y="2756826"/>
            <a:ext cx="271097" cy="419659"/>
            <a:chOff x="-3347950" y="3971575"/>
            <a:chExt cx="188275" cy="291450"/>
          </a:xfrm>
        </p:grpSpPr>
        <p:sp>
          <p:nvSpPr>
            <p:cNvPr id="7639" name="Google Shape;7639;p7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77"/>
          <p:cNvGrpSpPr/>
          <p:nvPr/>
        </p:nvGrpSpPr>
        <p:grpSpPr>
          <a:xfrm>
            <a:off x="842909" y="3307061"/>
            <a:ext cx="371998" cy="421927"/>
            <a:chOff x="-1575775" y="3238300"/>
            <a:chExt cx="258350" cy="293025"/>
          </a:xfrm>
        </p:grpSpPr>
        <p:sp>
          <p:nvSpPr>
            <p:cNvPr id="7643" name="Google Shape;7643;p77"/>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77"/>
          <p:cNvGrpSpPr/>
          <p:nvPr/>
        </p:nvGrpSpPr>
        <p:grpSpPr>
          <a:xfrm>
            <a:off x="2487807" y="3309051"/>
            <a:ext cx="423079" cy="424159"/>
            <a:chOff x="-1591550" y="3597475"/>
            <a:chExt cx="293825" cy="294575"/>
          </a:xfrm>
        </p:grpSpPr>
        <p:sp>
          <p:nvSpPr>
            <p:cNvPr id="7649" name="Google Shape;7649;p7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77"/>
          <p:cNvGrpSpPr/>
          <p:nvPr/>
        </p:nvGrpSpPr>
        <p:grpSpPr>
          <a:xfrm>
            <a:off x="4137277" y="3318663"/>
            <a:ext cx="421927" cy="399248"/>
            <a:chOff x="-1592325" y="3957400"/>
            <a:chExt cx="293025" cy="277275"/>
          </a:xfrm>
        </p:grpSpPr>
        <p:sp>
          <p:nvSpPr>
            <p:cNvPr id="7653" name="Google Shape;7653;p7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77"/>
          <p:cNvGrpSpPr/>
          <p:nvPr/>
        </p:nvGrpSpPr>
        <p:grpSpPr>
          <a:xfrm>
            <a:off x="3624147" y="3310744"/>
            <a:ext cx="369730" cy="420775"/>
            <a:chOff x="-778700" y="3612425"/>
            <a:chExt cx="256775" cy="292225"/>
          </a:xfrm>
        </p:grpSpPr>
        <p:sp>
          <p:nvSpPr>
            <p:cNvPr id="7658" name="Google Shape;7658;p7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77"/>
          <p:cNvGrpSpPr/>
          <p:nvPr/>
        </p:nvGrpSpPr>
        <p:grpSpPr>
          <a:xfrm>
            <a:off x="6095649" y="3828305"/>
            <a:ext cx="340731" cy="387641"/>
            <a:chOff x="7728464" y="1561258"/>
            <a:chExt cx="349719" cy="397866"/>
          </a:xfrm>
        </p:grpSpPr>
        <p:sp>
          <p:nvSpPr>
            <p:cNvPr id="7665" name="Google Shape;7665;p7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77"/>
          <p:cNvGrpSpPr/>
          <p:nvPr/>
        </p:nvGrpSpPr>
        <p:grpSpPr>
          <a:xfrm>
            <a:off x="4018617" y="3828305"/>
            <a:ext cx="387681" cy="387641"/>
            <a:chOff x="5611350" y="1561258"/>
            <a:chExt cx="397907" cy="397866"/>
          </a:xfrm>
        </p:grpSpPr>
        <p:sp>
          <p:nvSpPr>
            <p:cNvPr id="7668" name="Google Shape;7668;p7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77"/>
          <p:cNvGrpSpPr/>
          <p:nvPr/>
        </p:nvGrpSpPr>
        <p:grpSpPr>
          <a:xfrm>
            <a:off x="4537903" y="3925571"/>
            <a:ext cx="387610" cy="193109"/>
            <a:chOff x="6140660" y="1661097"/>
            <a:chExt cx="397835" cy="198202"/>
          </a:xfrm>
        </p:grpSpPr>
        <p:sp>
          <p:nvSpPr>
            <p:cNvPr id="7673" name="Google Shape;7673;p7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77"/>
          <p:cNvGrpSpPr/>
          <p:nvPr/>
        </p:nvGrpSpPr>
        <p:grpSpPr>
          <a:xfrm>
            <a:off x="5057118" y="3828305"/>
            <a:ext cx="387681" cy="387641"/>
            <a:chOff x="6669907" y="1561258"/>
            <a:chExt cx="397907" cy="397866"/>
          </a:xfrm>
        </p:grpSpPr>
        <p:sp>
          <p:nvSpPr>
            <p:cNvPr id="7678" name="Google Shape;7678;p7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77"/>
          <p:cNvGrpSpPr/>
          <p:nvPr/>
        </p:nvGrpSpPr>
        <p:grpSpPr>
          <a:xfrm>
            <a:off x="1942348" y="3885842"/>
            <a:ext cx="387681" cy="272572"/>
            <a:chOff x="3386036" y="1746339"/>
            <a:chExt cx="397907" cy="279762"/>
          </a:xfrm>
        </p:grpSpPr>
        <p:sp>
          <p:nvSpPr>
            <p:cNvPr id="7684" name="Google Shape;7684;p7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77"/>
          <p:cNvGrpSpPr/>
          <p:nvPr/>
        </p:nvGrpSpPr>
        <p:grpSpPr>
          <a:xfrm>
            <a:off x="2980045" y="3828288"/>
            <a:ext cx="387681" cy="387681"/>
            <a:chOff x="4417380" y="1687279"/>
            <a:chExt cx="397907" cy="397907"/>
          </a:xfrm>
        </p:grpSpPr>
        <p:sp>
          <p:nvSpPr>
            <p:cNvPr id="7687" name="Google Shape;7687;p7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77"/>
          <p:cNvGrpSpPr/>
          <p:nvPr/>
        </p:nvGrpSpPr>
        <p:grpSpPr>
          <a:xfrm>
            <a:off x="7926526" y="3308537"/>
            <a:ext cx="387661" cy="387661"/>
            <a:chOff x="2869999" y="1687279"/>
            <a:chExt cx="397887" cy="397887"/>
          </a:xfrm>
        </p:grpSpPr>
        <p:sp>
          <p:nvSpPr>
            <p:cNvPr id="7690" name="Google Shape;7690;p7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77"/>
          <p:cNvGrpSpPr/>
          <p:nvPr/>
        </p:nvGrpSpPr>
        <p:grpSpPr>
          <a:xfrm>
            <a:off x="2461634" y="3828664"/>
            <a:ext cx="386807" cy="386929"/>
            <a:chOff x="3902887" y="1687655"/>
            <a:chExt cx="397010" cy="397135"/>
          </a:xfrm>
        </p:grpSpPr>
        <p:sp>
          <p:nvSpPr>
            <p:cNvPr id="7693" name="Google Shape;7693;p7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77"/>
          <p:cNvGrpSpPr/>
          <p:nvPr/>
        </p:nvGrpSpPr>
        <p:grpSpPr>
          <a:xfrm>
            <a:off x="3499331" y="3828344"/>
            <a:ext cx="387681" cy="387681"/>
            <a:chOff x="4933458" y="1687279"/>
            <a:chExt cx="397907" cy="397907"/>
          </a:xfrm>
        </p:grpSpPr>
        <p:sp>
          <p:nvSpPr>
            <p:cNvPr id="7696" name="Google Shape;7696;p7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77"/>
          <p:cNvGrpSpPr/>
          <p:nvPr/>
        </p:nvGrpSpPr>
        <p:grpSpPr>
          <a:xfrm>
            <a:off x="5273586" y="3308775"/>
            <a:ext cx="387681" cy="387661"/>
            <a:chOff x="266768" y="1721375"/>
            <a:chExt cx="397907" cy="397887"/>
          </a:xfrm>
        </p:grpSpPr>
        <p:sp>
          <p:nvSpPr>
            <p:cNvPr id="7699" name="Google Shape;7699;p7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77"/>
          <p:cNvGrpSpPr/>
          <p:nvPr/>
        </p:nvGrpSpPr>
        <p:grpSpPr>
          <a:xfrm>
            <a:off x="7395588" y="3308924"/>
            <a:ext cx="387539" cy="386888"/>
            <a:chOff x="2408992" y="1722875"/>
            <a:chExt cx="397761" cy="397093"/>
          </a:xfrm>
        </p:grpSpPr>
        <p:sp>
          <p:nvSpPr>
            <p:cNvPr id="7702" name="Google Shape;7702;p7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77"/>
          <p:cNvGrpSpPr/>
          <p:nvPr/>
        </p:nvGrpSpPr>
        <p:grpSpPr>
          <a:xfrm>
            <a:off x="5576404" y="3828305"/>
            <a:ext cx="387641" cy="387641"/>
            <a:chOff x="7199196" y="1561258"/>
            <a:chExt cx="397866" cy="397866"/>
          </a:xfrm>
        </p:grpSpPr>
        <p:sp>
          <p:nvSpPr>
            <p:cNvPr id="7705" name="Google Shape;7705;p7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77"/>
          <p:cNvGrpSpPr/>
          <p:nvPr/>
        </p:nvGrpSpPr>
        <p:grpSpPr>
          <a:xfrm>
            <a:off x="6332282" y="3308537"/>
            <a:ext cx="387661" cy="387661"/>
            <a:chOff x="1379798" y="1723250"/>
            <a:chExt cx="397887" cy="397887"/>
          </a:xfrm>
        </p:grpSpPr>
        <p:sp>
          <p:nvSpPr>
            <p:cNvPr id="7709" name="Google Shape;7709;p7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77"/>
          <p:cNvGrpSpPr/>
          <p:nvPr/>
        </p:nvGrpSpPr>
        <p:grpSpPr>
          <a:xfrm>
            <a:off x="5801242" y="3308537"/>
            <a:ext cx="387641" cy="387661"/>
            <a:chOff x="864491" y="1723250"/>
            <a:chExt cx="397866" cy="397887"/>
          </a:xfrm>
        </p:grpSpPr>
        <p:sp>
          <p:nvSpPr>
            <p:cNvPr id="7714" name="Google Shape;7714;p7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7" name="Google Shape;7717;p77"/>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8" name="Google Shape;7718;p77"/>
          <p:cNvGrpSpPr/>
          <p:nvPr/>
        </p:nvGrpSpPr>
        <p:grpSpPr>
          <a:xfrm>
            <a:off x="6568070" y="3827060"/>
            <a:ext cx="388966" cy="388966"/>
            <a:chOff x="1190625" y="238125"/>
            <a:chExt cx="5235075" cy="5235075"/>
          </a:xfrm>
        </p:grpSpPr>
        <p:sp>
          <p:nvSpPr>
            <p:cNvPr id="7719" name="Google Shape;7719;p7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1" name="Google Shape;7721;p7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25" name="Shape 7725"/>
        <p:cNvGrpSpPr/>
        <p:nvPr/>
      </p:nvGrpSpPr>
      <p:grpSpPr>
        <a:xfrm>
          <a:off x="0" y="0"/>
          <a:ext cx="0" cy="0"/>
          <a:chOff x="0" y="0"/>
          <a:chExt cx="0" cy="0"/>
        </a:xfrm>
      </p:grpSpPr>
      <p:pic>
        <p:nvPicPr>
          <p:cNvPr id="7726" name="Google Shape;7726;p7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type="title"/>
          </p:nvPr>
        </p:nvSpPr>
        <p:spPr>
          <a:xfrm>
            <a:off x="715100" y="1165938"/>
            <a:ext cx="44178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33" name="Google Shape;233;p36"/>
          <p:cNvSpPr txBox="1"/>
          <p:nvPr>
            <p:ph idx="1" type="subTitle"/>
          </p:nvPr>
        </p:nvSpPr>
        <p:spPr>
          <a:xfrm>
            <a:off x="3625750" y="2145463"/>
            <a:ext cx="4803300" cy="12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our Moon. The planet’s name has nothing to do with the liquid metal since it was named after the Roman </a:t>
            </a:r>
            <a:r>
              <a:rPr lang="en"/>
              <a:t>messenger</a:t>
            </a:r>
            <a:r>
              <a:rPr lang="en"/>
              <a:t> god, Mercury</a:t>
            </a:r>
            <a:endParaRPr/>
          </a:p>
        </p:txBody>
      </p:sp>
      <p:pic>
        <p:nvPicPr>
          <p:cNvPr id="234" name="Google Shape;234;p36"/>
          <p:cNvPicPr preferRelativeResize="0"/>
          <p:nvPr/>
        </p:nvPicPr>
        <p:blipFill>
          <a:blip r:embed="rId3">
            <a:alphaModFix/>
          </a:blip>
          <a:stretch>
            <a:fillRect/>
          </a:stretch>
        </p:blipFill>
        <p:spPr>
          <a:xfrm rot="5852753">
            <a:off x="608718" y="912447"/>
            <a:ext cx="1365063" cy="39994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idx="1" type="subTitle"/>
          </p:nvPr>
        </p:nvSpPr>
        <p:spPr>
          <a:xfrm>
            <a:off x="715100" y="2058125"/>
            <a:ext cx="2503800" cy="48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240" name="Google Shape;240;p37"/>
          <p:cNvSpPr txBox="1"/>
          <p:nvPr>
            <p:ph idx="5" type="subTitle"/>
          </p:nvPr>
        </p:nvSpPr>
        <p:spPr>
          <a:xfrm>
            <a:off x="3315237" y="2058125"/>
            <a:ext cx="2503800" cy="48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241" name="Google Shape;241;p37"/>
          <p:cNvSpPr txBox="1"/>
          <p:nvPr>
            <p:ph idx="6" type="subTitle"/>
          </p:nvPr>
        </p:nvSpPr>
        <p:spPr>
          <a:xfrm>
            <a:off x="5915374" y="2058125"/>
            <a:ext cx="2503800" cy="48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42" name="Google Shape;242;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a:t>
            </a:r>
            <a:r>
              <a:rPr lang="en">
                <a:solidFill>
                  <a:schemeClr val="accent3"/>
                </a:solidFill>
              </a:rPr>
              <a:t>THE DISEASE</a:t>
            </a:r>
            <a:endParaRPr>
              <a:solidFill>
                <a:schemeClr val="accent3"/>
              </a:solidFill>
            </a:endParaRPr>
          </a:p>
        </p:txBody>
      </p:sp>
      <p:sp>
        <p:nvSpPr>
          <p:cNvPr id="243" name="Google Shape;243;p37"/>
          <p:cNvSpPr txBox="1"/>
          <p:nvPr>
            <p:ph idx="2" type="subTitle"/>
          </p:nvPr>
        </p:nvSpPr>
        <p:spPr>
          <a:xfrm>
            <a:off x="715100" y="2496725"/>
            <a:ext cx="2503800" cy="10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 very cold place. It’s full of iron oxide dust, which gives the planet its reddish cast</a:t>
            </a:r>
            <a:endParaRPr/>
          </a:p>
        </p:txBody>
      </p:sp>
      <p:sp>
        <p:nvSpPr>
          <p:cNvPr id="244" name="Google Shape;244;p37"/>
          <p:cNvSpPr txBox="1"/>
          <p:nvPr>
            <p:ph idx="3" type="subTitle"/>
          </p:nvPr>
        </p:nvSpPr>
        <p:spPr>
          <a:xfrm>
            <a:off x="3315237" y="2496725"/>
            <a:ext cx="2503800" cy="10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in the Solar System and the fourth-brightest object in the night sky</a:t>
            </a:r>
            <a:endParaRPr/>
          </a:p>
        </p:txBody>
      </p:sp>
      <p:sp>
        <p:nvSpPr>
          <p:cNvPr id="245" name="Google Shape;245;p37"/>
          <p:cNvSpPr txBox="1"/>
          <p:nvPr>
            <p:ph idx="4" type="subTitle"/>
          </p:nvPr>
        </p:nvSpPr>
        <p:spPr>
          <a:xfrm>
            <a:off x="5915374" y="2496725"/>
            <a:ext cx="2503800" cy="10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a:t>
            </a:r>
            <a:endParaRPr/>
          </a:p>
        </p:txBody>
      </p:sp>
      <p:cxnSp>
        <p:nvCxnSpPr>
          <p:cNvPr id="246" name="Google Shape;246;p37"/>
          <p:cNvCxnSpPr/>
          <p:nvPr/>
        </p:nvCxnSpPr>
        <p:spPr>
          <a:xfrm>
            <a:off x="714300" y="3868700"/>
            <a:ext cx="7715400" cy="0"/>
          </a:xfrm>
          <a:prstGeom prst="straightConnector1">
            <a:avLst/>
          </a:prstGeom>
          <a:noFill/>
          <a:ln cap="flat" cmpd="sng" w="9525">
            <a:solidFill>
              <a:schemeClr val="dk1"/>
            </a:solidFill>
            <a:prstDash val="solid"/>
            <a:round/>
            <a:headEnd len="med" w="med" type="none"/>
            <a:tailEnd len="med" w="med" type="none"/>
          </a:ln>
        </p:spPr>
      </p:cxnSp>
      <p:cxnSp>
        <p:nvCxnSpPr>
          <p:cNvPr id="247" name="Google Shape;247;p37"/>
          <p:cNvCxnSpPr/>
          <p:nvPr/>
        </p:nvCxnSpPr>
        <p:spPr>
          <a:xfrm>
            <a:off x="709425" y="1718550"/>
            <a:ext cx="7715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a:t>
            </a:r>
            <a:r>
              <a:rPr lang="en">
                <a:solidFill>
                  <a:schemeClr val="accent3"/>
                </a:solidFill>
              </a:rPr>
              <a:t>THE DISEASE</a:t>
            </a:r>
            <a:endParaRPr>
              <a:solidFill>
                <a:schemeClr val="accent3"/>
              </a:solidFill>
            </a:endParaRPr>
          </a:p>
        </p:txBody>
      </p:sp>
      <p:sp>
        <p:nvSpPr>
          <p:cNvPr id="253" name="Google Shape;253;p38"/>
          <p:cNvSpPr/>
          <p:nvPr/>
        </p:nvSpPr>
        <p:spPr>
          <a:xfrm>
            <a:off x="2926050" y="1413625"/>
            <a:ext cx="3291900" cy="451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Anybody"/>
                <a:ea typeface="Anybody"/>
                <a:cs typeface="Anybody"/>
                <a:sym typeface="Anybody"/>
              </a:rPr>
              <a:t>ABOUT THE DISEASE</a:t>
            </a:r>
            <a:endParaRPr sz="2400">
              <a:solidFill>
                <a:schemeClr val="dk1"/>
              </a:solidFill>
              <a:latin typeface="Anybody"/>
              <a:ea typeface="Anybody"/>
              <a:cs typeface="Anybody"/>
              <a:sym typeface="Anybody"/>
            </a:endParaRPr>
          </a:p>
        </p:txBody>
      </p:sp>
      <p:sp>
        <p:nvSpPr>
          <p:cNvPr id="254" name="Google Shape;254;p38"/>
          <p:cNvSpPr/>
          <p:nvPr/>
        </p:nvSpPr>
        <p:spPr>
          <a:xfrm>
            <a:off x="1206663" y="2332675"/>
            <a:ext cx="1793400" cy="451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ybody"/>
                <a:ea typeface="Anybody"/>
                <a:cs typeface="Anybody"/>
                <a:sym typeface="Anybody"/>
              </a:rPr>
              <a:t>TYPE 1</a:t>
            </a:r>
            <a:endParaRPr sz="2000">
              <a:solidFill>
                <a:schemeClr val="dk1"/>
              </a:solidFill>
              <a:latin typeface="Anybody"/>
              <a:ea typeface="Anybody"/>
              <a:cs typeface="Anybody"/>
              <a:sym typeface="Anybody"/>
            </a:endParaRPr>
          </a:p>
        </p:txBody>
      </p:sp>
      <p:sp>
        <p:nvSpPr>
          <p:cNvPr id="255" name="Google Shape;255;p38"/>
          <p:cNvSpPr/>
          <p:nvPr/>
        </p:nvSpPr>
        <p:spPr>
          <a:xfrm>
            <a:off x="6151217" y="2332675"/>
            <a:ext cx="1793400" cy="451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ybody"/>
                <a:ea typeface="Anybody"/>
                <a:cs typeface="Anybody"/>
                <a:sym typeface="Anybody"/>
              </a:rPr>
              <a:t>TYPE 3</a:t>
            </a:r>
            <a:endParaRPr sz="2000">
              <a:solidFill>
                <a:schemeClr val="dk1"/>
              </a:solidFill>
              <a:latin typeface="Anybody"/>
              <a:ea typeface="Anybody"/>
              <a:cs typeface="Anybody"/>
              <a:sym typeface="Anybody"/>
            </a:endParaRPr>
          </a:p>
        </p:txBody>
      </p:sp>
      <p:sp>
        <p:nvSpPr>
          <p:cNvPr id="256" name="Google Shape;256;p38"/>
          <p:cNvSpPr/>
          <p:nvPr/>
        </p:nvSpPr>
        <p:spPr>
          <a:xfrm>
            <a:off x="3678940" y="2332675"/>
            <a:ext cx="1793400" cy="451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ybody"/>
                <a:ea typeface="Anybody"/>
                <a:cs typeface="Anybody"/>
                <a:sym typeface="Anybody"/>
              </a:rPr>
              <a:t>TYPE 2</a:t>
            </a:r>
            <a:endParaRPr sz="2000">
              <a:solidFill>
                <a:schemeClr val="dk1"/>
              </a:solidFill>
              <a:latin typeface="Anybody"/>
              <a:ea typeface="Anybody"/>
              <a:cs typeface="Anybody"/>
              <a:sym typeface="Anybody"/>
            </a:endParaRPr>
          </a:p>
        </p:txBody>
      </p:sp>
      <p:sp>
        <p:nvSpPr>
          <p:cNvPr id="257" name="Google Shape;257;p38"/>
          <p:cNvSpPr/>
          <p:nvPr/>
        </p:nvSpPr>
        <p:spPr>
          <a:xfrm>
            <a:off x="723601" y="3211675"/>
            <a:ext cx="1275000" cy="451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ybody"/>
                <a:ea typeface="Anybody"/>
                <a:cs typeface="Anybody"/>
                <a:sym typeface="Anybody"/>
              </a:rPr>
              <a:t>VENUS</a:t>
            </a:r>
            <a:endParaRPr sz="2000">
              <a:solidFill>
                <a:schemeClr val="dk1"/>
              </a:solidFill>
              <a:latin typeface="Anybody"/>
              <a:ea typeface="Anybody"/>
              <a:cs typeface="Anybody"/>
              <a:sym typeface="Anybody"/>
            </a:endParaRPr>
          </a:p>
        </p:txBody>
      </p:sp>
      <p:sp>
        <p:nvSpPr>
          <p:cNvPr id="258" name="Google Shape;258;p38"/>
          <p:cNvSpPr/>
          <p:nvPr/>
        </p:nvSpPr>
        <p:spPr>
          <a:xfrm>
            <a:off x="7152648" y="3211675"/>
            <a:ext cx="1275000" cy="451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ybody"/>
                <a:ea typeface="Anybody"/>
                <a:cs typeface="Anybody"/>
                <a:sym typeface="Anybody"/>
              </a:rPr>
              <a:t>SATURN</a:t>
            </a:r>
            <a:endParaRPr sz="2000">
              <a:solidFill>
                <a:schemeClr val="dk1"/>
              </a:solidFill>
              <a:latin typeface="Anybody"/>
              <a:ea typeface="Anybody"/>
              <a:cs typeface="Anybody"/>
              <a:sym typeface="Anybody"/>
            </a:endParaRPr>
          </a:p>
        </p:txBody>
      </p:sp>
      <p:sp>
        <p:nvSpPr>
          <p:cNvPr id="259" name="Google Shape;259;p38"/>
          <p:cNvSpPr/>
          <p:nvPr/>
        </p:nvSpPr>
        <p:spPr>
          <a:xfrm>
            <a:off x="3938138" y="3211675"/>
            <a:ext cx="1275000" cy="451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ybody"/>
                <a:ea typeface="Anybody"/>
                <a:cs typeface="Anybody"/>
                <a:sym typeface="Anybody"/>
              </a:rPr>
              <a:t>NEPTUNE</a:t>
            </a:r>
            <a:endParaRPr sz="2000">
              <a:solidFill>
                <a:schemeClr val="dk1"/>
              </a:solidFill>
              <a:latin typeface="Anybody"/>
              <a:ea typeface="Anybody"/>
              <a:cs typeface="Anybody"/>
              <a:sym typeface="Anybody"/>
            </a:endParaRPr>
          </a:p>
        </p:txBody>
      </p:sp>
      <p:sp>
        <p:nvSpPr>
          <p:cNvPr id="260" name="Google Shape;260;p38"/>
          <p:cNvSpPr/>
          <p:nvPr/>
        </p:nvSpPr>
        <p:spPr>
          <a:xfrm>
            <a:off x="2208091" y="3211675"/>
            <a:ext cx="1275000" cy="451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ybody"/>
                <a:ea typeface="Anybody"/>
                <a:cs typeface="Anybody"/>
                <a:sym typeface="Anybody"/>
              </a:rPr>
              <a:t>MARS</a:t>
            </a:r>
            <a:endParaRPr sz="2000">
              <a:solidFill>
                <a:schemeClr val="dk1"/>
              </a:solidFill>
              <a:latin typeface="Anybody"/>
              <a:ea typeface="Anybody"/>
              <a:cs typeface="Anybody"/>
              <a:sym typeface="Anybody"/>
            </a:endParaRPr>
          </a:p>
        </p:txBody>
      </p:sp>
      <p:sp>
        <p:nvSpPr>
          <p:cNvPr id="261" name="Google Shape;261;p38"/>
          <p:cNvSpPr/>
          <p:nvPr/>
        </p:nvSpPr>
        <p:spPr>
          <a:xfrm>
            <a:off x="5668186" y="3211675"/>
            <a:ext cx="1275000" cy="451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ybody"/>
                <a:ea typeface="Anybody"/>
                <a:cs typeface="Anybody"/>
                <a:sym typeface="Anybody"/>
              </a:rPr>
              <a:t>EARTH</a:t>
            </a:r>
            <a:endParaRPr sz="2000">
              <a:solidFill>
                <a:schemeClr val="dk1"/>
              </a:solidFill>
              <a:latin typeface="Anybody"/>
              <a:ea typeface="Anybody"/>
              <a:cs typeface="Anybody"/>
              <a:sym typeface="Anybody"/>
            </a:endParaRPr>
          </a:p>
        </p:txBody>
      </p:sp>
      <p:sp>
        <p:nvSpPr>
          <p:cNvPr id="262" name="Google Shape;262;p38"/>
          <p:cNvSpPr txBox="1"/>
          <p:nvPr>
            <p:ph idx="4294967295" type="subTitle"/>
          </p:nvPr>
        </p:nvSpPr>
        <p:spPr>
          <a:xfrm>
            <a:off x="5668125" y="3924649"/>
            <a:ext cx="127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All humans</a:t>
            </a:r>
            <a:r>
              <a:rPr lang="en"/>
              <a:t> live on Earth</a:t>
            </a:r>
            <a:endParaRPr/>
          </a:p>
        </p:txBody>
      </p:sp>
      <p:sp>
        <p:nvSpPr>
          <p:cNvPr id="263" name="Google Shape;263;p38"/>
          <p:cNvSpPr txBox="1"/>
          <p:nvPr>
            <p:ph idx="4294967295" type="subTitle"/>
          </p:nvPr>
        </p:nvSpPr>
        <p:spPr>
          <a:xfrm>
            <a:off x="723625" y="3924650"/>
            <a:ext cx="127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t>
            </a:r>
            <a:r>
              <a:rPr lang="en"/>
              <a:t>enus is really hot</a:t>
            </a:r>
            <a:endParaRPr/>
          </a:p>
        </p:txBody>
      </p:sp>
      <p:sp>
        <p:nvSpPr>
          <p:cNvPr id="264" name="Google Shape;264;p38"/>
          <p:cNvSpPr txBox="1"/>
          <p:nvPr>
            <p:ph idx="4294967295" type="subTitle"/>
          </p:nvPr>
        </p:nvSpPr>
        <p:spPr>
          <a:xfrm>
            <a:off x="2208101" y="3924650"/>
            <a:ext cx="127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
            </a:r>
            <a:r>
              <a:rPr lang="en"/>
              <a:t>ars is a cold place</a:t>
            </a:r>
            <a:endParaRPr/>
          </a:p>
        </p:txBody>
      </p:sp>
      <p:sp>
        <p:nvSpPr>
          <p:cNvPr id="265" name="Google Shape;265;p38"/>
          <p:cNvSpPr txBox="1"/>
          <p:nvPr>
            <p:ph idx="4294967295" type="subTitle"/>
          </p:nvPr>
        </p:nvSpPr>
        <p:spPr>
          <a:xfrm>
            <a:off x="7152601" y="3924650"/>
            <a:ext cx="127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a:t>
            </a:r>
            <a:endParaRPr/>
          </a:p>
        </p:txBody>
      </p:sp>
      <p:sp>
        <p:nvSpPr>
          <p:cNvPr id="266" name="Google Shape;266;p38"/>
          <p:cNvSpPr txBox="1"/>
          <p:nvPr>
            <p:ph idx="4294967295" type="subTitle"/>
          </p:nvPr>
        </p:nvSpPr>
        <p:spPr>
          <a:xfrm>
            <a:off x="3938113" y="3924650"/>
            <a:ext cx="127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
            </a:r>
            <a:r>
              <a:rPr lang="en"/>
              <a:t>eptune is an ice giant</a:t>
            </a:r>
            <a:endParaRPr/>
          </a:p>
        </p:txBody>
      </p:sp>
      <p:cxnSp>
        <p:nvCxnSpPr>
          <p:cNvPr id="267" name="Google Shape;267;p38"/>
          <p:cNvCxnSpPr>
            <a:stCxn id="253" idx="2"/>
            <a:endCxn id="254" idx="0"/>
          </p:cNvCxnSpPr>
          <p:nvPr/>
        </p:nvCxnSpPr>
        <p:spPr>
          <a:xfrm rot="5400000">
            <a:off x="3103650" y="864475"/>
            <a:ext cx="468000" cy="2468700"/>
          </a:xfrm>
          <a:prstGeom prst="bentConnector3">
            <a:avLst>
              <a:gd fmla="val 49984" name="adj1"/>
            </a:avLst>
          </a:prstGeom>
          <a:noFill/>
          <a:ln cap="flat" cmpd="sng" w="9525">
            <a:solidFill>
              <a:schemeClr val="dk1"/>
            </a:solidFill>
            <a:prstDash val="solid"/>
            <a:round/>
            <a:headEnd len="med" w="med" type="none"/>
            <a:tailEnd len="med" w="med" type="none"/>
          </a:ln>
        </p:spPr>
      </p:cxnSp>
      <p:cxnSp>
        <p:nvCxnSpPr>
          <p:cNvPr id="268" name="Google Shape;268;p38"/>
          <p:cNvCxnSpPr>
            <a:stCxn id="253" idx="2"/>
            <a:endCxn id="255" idx="0"/>
          </p:cNvCxnSpPr>
          <p:nvPr/>
        </p:nvCxnSpPr>
        <p:spPr>
          <a:xfrm flipH="1" rot="-5400000">
            <a:off x="5575950" y="860875"/>
            <a:ext cx="468000" cy="2475900"/>
          </a:xfrm>
          <a:prstGeom prst="bentConnector3">
            <a:avLst>
              <a:gd fmla="val 49984" name="adj1"/>
            </a:avLst>
          </a:prstGeom>
          <a:noFill/>
          <a:ln cap="flat" cmpd="sng" w="9525">
            <a:solidFill>
              <a:schemeClr val="dk1"/>
            </a:solidFill>
            <a:prstDash val="solid"/>
            <a:round/>
            <a:headEnd len="med" w="med" type="none"/>
            <a:tailEnd len="med" w="med" type="none"/>
          </a:ln>
        </p:spPr>
      </p:cxnSp>
      <p:cxnSp>
        <p:nvCxnSpPr>
          <p:cNvPr id="269" name="Google Shape;269;p38"/>
          <p:cNvCxnSpPr>
            <a:stCxn id="253" idx="2"/>
            <a:endCxn id="256" idx="0"/>
          </p:cNvCxnSpPr>
          <p:nvPr/>
        </p:nvCxnSpPr>
        <p:spPr>
          <a:xfrm flipH="1" rot="-5400000">
            <a:off x="4339800" y="2097025"/>
            <a:ext cx="468000" cy="3600"/>
          </a:xfrm>
          <a:prstGeom prst="bentConnector3">
            <a:avLst>
              <a:gd fmla="val 49984" name="adj1"/>
            </a:avLst>
          </a:prstGeom>
          <a:noFill/>
          <a:ln cap="flat" cmpd="sng" w="9525">
            <a:solidFill>
              <a:schemeClr val="dk1"/>
            </a:solidFill>
            <a:prstDash val="solid"/>
            <a:round/>
            <a:headEnd len="med" w="med" type="none"/>
            <a:tailEnd len="med" w="med" type="none"/>
          </a:ln>
        </p:spPr>
      </p:cxnSp>
      <p:cxnSp>
        <p:nvCxnSpPr>
          <p:cNvPr id="270" name="Google Shape;270;p38"/>
          <p:cNvCxnSpPr>
            <a:stCxn id="254" idx="2"/>
            <a:endCxn id="257" idx="0"/>
          </p:cNvCxnSpPr>
          <p:nvPr/>
        </p:nvCxnSpPr>
        <p:spPr>
          <a:xfrm rot="5400000">
            <a:off x="1518363" y="2626675"/>
            <a:ext cx="427800" cy="7422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271" name="Google Shape;271;p38"/>
          <p:cNvCxnSpPr>
            <a:stCxn id="254" idx="2"/>
            <a:endCxn id="260" idx="0"/>
          </p:cNvCxnSpPr>
          <p:nvPr/>
        </p:nvCxnSpPr>
        <p:spPr>
          <a:xfrm flipH="1" rot="-5400000">
            <a:off x="2260563" y="2626675"/>
            <a:ext cx="427800" cy="7422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272" name="Google Shape;272;p38"/>
          <p:cNvCxnSpPr>
            <a:stCxn id="256" idx="2"/>
            <a:endCxn id="259" idx="0"/>
          </p:cNvCxnSpPr>
          <p:nvPr/>
        </p:nvCxnSpPr>
        <p:spPr>
          <a:xfrm flipH="1" rot="-5400000">
            <a:off x="4362040" y="2997475"/>
            <a:ext cx="4278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273" name="Google Shape;273;p38"/>
          <p:cNvCxnSpPr>
            <a:stCxn id="255" idx="2"/>
            <a:endCxn id="261" idx="0"/>
          </p:cNvCxnSpPr>
          <p:nvPr/>
        </p:nvCxnSpPr>
        <p:spPr>
          <a:xfrm rot="5400000">
            <a:off x="6462917" y="2626675"/>
            <a:ext cx="427800" cy="7422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274" name="Google Shape;274;p38"/>
          <p:cNvCxnSpPr>
            <a:stCxn id="255" idx="2"/>
            <a:endCxn id="258" idx="0"/>
          </p:cNvCxnSpPr>
          <p:nvPr/>
        </p:nvCxnSpPr>
        <p:spPr>
          <a:xfrm flipH="1" rot="-5400000">
            <a:off x="7205117" y="2626675"/>
            <a:ext cx="427800" cy="7422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275" name="Google Shape;275;p38"/>
          <p:cNvCxnSpPr>
            <a:stCxn id="261" idx="2"/>
            <a:endCxn id="262" idx="0"/>
          </p:cNvCxnSpPr>
          <p:nvPr/>
        </p:nvCxnSpPr>
        <p:spPr>
          <a:xfrm flipH="1" rot="-5400000">
            <a:off x="6175036" y="3793525"/>
            <a:ext cx="261900" cy="600"/>
          </a:xfrm>
          <a:prstGeom prst="bentConnector3">
            <a:avLst>
              <a:gd fmla="val 49976" name="adj1"/>
            </a:avLst>
          </a:prstGeom>
          <a:noFill/>
          <a:ln cap="flat" cmpd="sng" w="9525">
            <a:solidFill>
              <a:schemeClr val="dk1"/>
            </a:solidFill>
            <a:prstDash val="solid"/>
            <a:round/>
            <a:headEnd len="med" w="med" type="none"/>
            <a:tailEnd len="med" w="med" type="none"/>
          </a:ln>
        </p:spPr>
      </p:cxnSp>
      <p:cxnSp>
        <p:nvCxnSpPr>
          <p:cNvPr id="276" name="Google Shape;276;p38"/>
          <p:cNvCxnSpPr>
            <a:stCxn id="257" idx="2"/>
            <a:endCxn id="263" idx="0"/>
          </p:cNvCxnSpPr>
          <p:nvPr/>
        </p:nvCxnSpPr>
        <p:spPr>
          <a:xfrm flipH="1" rot="-5400000">
            <a:off x="1230451" y="3793525"/>
            <a:ext cx="261900" cy="600"/>
          </a:xfrm>
          <a:prstGeom prst="bentConnector3">
            <a:avLst>
              <a:gd fmla="val 49976" name="adj1"/>
            </a:avLst>
          </a:prstGeom>
          <a:noFill/>
          <a:ln cap="flat" cmpd="sng" w="9525">
            <a:solidFill>
              <a:schemeClr val="dk1"/>
            </a:solidFill>
            <a:prstDash val="solid"/>
            <a:round/>
            <a:headEnd len="med" w="med" type="none"/>
            <a:tailEnd len="med" w="med" type="none"/>
          </a:ln>
        </p:spPr>
      </p:cxnSp>
      <p:cxnSp>
        <p:nvCxnSpPr>
          <p:cNvPr id="277" name="Google Shape;277;p38"/>
          <p:cNvCxnSpPr>
            <a:stCxn id="260" idx="2"/>
            <a:endCxn id="264" idx="0"/>
          </p:cNvCxnSpPr>
          <p:nvPr/>
        </p:nvCxnSpPr>
        <p:spPr>
          <a:xfrm flipH="1" rot="-5400000">
            <a:off x="2714941" y="3793525"/>
            <a:ext cx="261900" cy="600"/>
          </a:xfrm>
          <a:prstGeom prst="bentConnector3">
            <a:avLst>
              <a:gd fmla="val 49976" name="adj1"/>
            </a:avLst>
          </a:prstGeom>
          <a:noFill/>
          <a:ln cap="flat" cmpd="sng" w="9525">
            <a:solidFill>
              <a:schemeClr val="dk1"/>
            </a:solidFill>
            <a:prstDash val="solid"/>
            <a:round/>
            <a:headEnd len="med" w="med" type="none"/>
            <a:tailEnd len="med" w="med" type="none"/>
          </a:ln>
        </p:spPr>
      </p:cxnSp>
      <p:cxnSp>
        <p:nvCxnSpPr>
          <p:cNvPr id="278" name="Google Shape;278;p38"/>
          <p:cNvCxnSpPr>
            <a:stCxn id="259" idx="2"/>
            <a:endCxn id="266" idx="0"/>
          </p:cNvCxnSpPr>
          <p:nvPr/>
        </p:nvCxnSpPr>
        <p:spPr>
          <a:xfrm flipH="1" rot="-5400000">
            <a:off x="4444988" y="3793525"/>
            <a:ext cx="261900" cy="600"/>
          </a:xfrm>
          <a:prstGeom prst="bentConnector3">
            <a:avLst>
              <a:gd fmla="val 49976" name="adj1"/>
            </a:avLst>
          </a:prstGeom>
          <a:noFill/>
          <a:ln cap="flat" cmpd="sng" w="9525">
            <a:solidFill>
              <a:schemeClr val="dk1"/>
            </a:solidFill>
            <a:prstDash val="solid"/>
            <a:round/>
            <a:headEnd len="med" w="med" type="none"/>
            <a:tailEnd len="med" w="med" type="none"/>
          </a:ln>
        </p:spPr>
      </p:cxnSp>
      <p:cxnSp>
        <p:nvCxnSpPr>
          <p:cNvPr id="279" name="Google Shape;279;p38"/>
          <p:cNvCxnSpPr>
            <a:stCxn id="258" idx="2"/>
            <a:endCxn id="265" idx="0"/>
          </p:cNvCxnSpPr>
          <p:nvPr/>
        </p:nvCxnSpPr>
        <p:spPr>
          <a:xfrm flipH="1" rot="-5400000">
            <a:off x="7659498" y="3793525"/>
            <a:ext cx="261900" cy="600"/>
          </a:xfrm>
          <a:prstGeom prst="bentConnector3">
            <a:avLst>
              <a:gd fmla="val 49976"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cxnSp>
        <p:nvCxnSpPr>
          <p:cNvPr id="284" name="Google Shape;284;p39"/>
          <p:cNvCxnSpPr/>
          <p:nvPr/>
        </p:nvCxnSpPr>
        <p:spPr>
          <a:xfrm>
            <a:off x="0" y="1223167"/>
            <a:ext cx="7715400" cy="0"/>
          </a:xfrm>
          <a:prstGeom prst="straightConnector1">
            <a:avLst/>
          </a:prstGeom>
          <a:noFill/>
          <a:ln cap="flat" cmpd="sng" w="9525">
            <a:solidFill>
              <a:schemeClr val="dk1"/>
            </a:solidFill>
            <a:prstDash val="solid"/>
            <a:round/>
            <a:headEnd len="med" w="med" type="none"/>
            <a:tailEnd len="med" w="med" type="none"/>
          </a:ln>
        </p:spPr>
      </p:cxnSp>
      <p:pic>
        <p:nvPicPr>
          <p:cNvPr id="285" name="Google Shape;285;p39"/>
          <p:cNvPicPr preferRelativeResize="0"/>
          <p:nvPr/>
        </p:nvPicPr>
        <p:blipFill>
          <a:blip r:embed="rId3">
            <a:alphaModFix/>
          </a:blip>
          <a:stretch>
            <a:fillRect/>
          </a:stretch>
        </p:blipFill>
        <p:spPr>
          <a:xfrm rot="-3187179">
            <a:off x="5866616" y="1375488"/>
            <a:ext cx="3418253" cy="2850779"/>
          </a:xfrm>
          <a:prstGeom prst="rect">
            <a:avLst/>
          </a:prstGeom>
          <a:noFill/>
          <a:ln>
            <a:noFill/>
          </a:ln>
        </p:spPr>
      </p:pic>
      <p:sp>
        <p:nvSpPr>
          <p:cNvPr id="286" name="Google Shape;286;p39"/>
          <p:cNvSpPr txBox="1"/>
          <p:nvPr>
            <p:ph idx="1" type="subTitle"/>
          </p:nvPr>
        </p:nvSpPr>
        <p:spPr>
          <a:xfrm>
            <a:off x="1627750" y="1290800"/>
            <a:ext cx="48396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 A</a:t>
            </a:r>
            <a:endParaRPr/>
          </a:p>
        </p:txBody>
      </p:sp>
      <p:sp>
        <p:nvSpPr>
          <p:cNvPr id="287" name="Google Shape;287;p39"/>
          <p:cNvSpPr txBox="1"/>
          <p:nvPr>
            <p:ph idx="2" type="subTitle"/>
          </p:nvPr>
        </p:nvSpPr>
        <p:spPr>
          <a:xfrm>
            <a:off x="1627750" y="2434297"/>
            <a:ext cx="48396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 B</a:t>
            </a:r>
            <a:endParaRPr/>
          </a:p>
        </p:txBody>
      </p:sp>
      <p:sp>
        <p:nvSpPr>
          <p:cNvPr id="288" name="Google Shape;288;p39"/>
          <p:cNvSpPr txBox="1"/>
          <p:nvPr>
            <p:ph idx="3" type="subTitle"/>
          </p:nvPr>
        </p:nvSpPr>
        <p:spPr>
          <a:xfrm>
            <a:off x="1627750" y="3577793"/>
            <a:ext cx="48396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 C</a:t>
            </a:r>
            <a:endParaRPr/>
          </a:p>
        </p:txBody>
      </p:sp>
      <p:sp>
        <p:nvSpPr>
          <p:cNvPr id="289" name="Google Shape;289;p39"/>
          <p:cNvSpPr txBox="1"/>
          <p:nvPr>
            <p:ph idx="4" type="subTitle"/>
          </p:nvPr>
        </p:nvSpPr>
        <p:spPr>
          <a:xfrm>
            <a:off x="1627750" y="1734975"/>
            <a:ext cx="483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and the fourth-largest one in the Solar System</a:t>
            </a:r>
            <a:endParaRPr/>
          </a:p>
        </p:txBody>
      </p:sp>
      <p:sp>
        <p:nvSpPr>
          <p:cNvPr id="290" name="Google Shape;290;p39"/>
          <p:cNvSpPr txBox="1"/>
          <p:nvPr>
            <p:ph idx="5" type="subTitle"/>
          </p:nvPr>
        </p:nvSpPr>
        <p:spPr>
          <a:xfrm>
            <a:off x="1627750" y="2878475"/>
            <a:ext cx="483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also the smallest one in our Solar System</a:t>
            </a:r>
            <a:endParaRPr/>
          </a:p>
        </p:txBody>
      </p:sp>
      <p:sp>
        <p:nvSpPr>
          <p:cNvPr id="291" name="Google Shape;291;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 </a:t>
            </a:r>
            <a:r>
              <a:rPr lang="en">
                <a:solidFill>
                  <a:schemeClr val="accent3"/>
                </a:solidFill>
              </a:rPr>
              <a:t>AND TYPOLOGY</a:t>
            </a:r>
            <a:endParaRPr>
              <a:solidFill>
                <a:schemeClr val="accent3"/>
              </a:solidFill>
            </a:endParaRPr>
          </a:p>
        </p:txBody>
      </p:sp>
      <p:sp>
        <p:nvSpPr>
          <p:cNvPr id="292" name="Google Shape;292;p39"/>
          <p:cNvSpPr txBox="1"/>
          <p:nvPr>
            <p:ph idx="6" type="subTitle"/>
          </p:nvPr>
        </p:nvSpPr>
        <p:spPr>
          <a:xfrm>
            <a:off x="1627750" y="4021975"/>
            <a:ext cx="483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 It’s full of iron oxide dust, which gives the planet its reddish cast</a:t>
            </a:r>
            <a:endParaRPr/>
          </a:p>
        </p:txBody>
      </p:sp>
      <p:sp>
        <p:nvSpPr>
          <p:cNvPr id="293" name="Google Shape;293;p39"/>
          <p:cNvSpPr/>
          <p:nvPr/>
        </p:nvSpPr>
        <p:spPr>
          <a:xfrm>
            <a:off x="800825" y="1518325"/>
            <a:ext cx="649200" cy="5943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9"/>
          <p:cNvSpPr/>
          <p:nvPr/>
        </p:nvSpPr>
        <p:spPr>
          <a:xfrm>
            <a:off x="800825" y="2661325"/>
            <a:ext cx="649200" cy="5943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p:nvPr/>
        </p:nvSpPr>
        <p:spPr>
          <a:xfrm>
            <a:off x="800825" y="3804325"/>
            <a:ext cx="649200" cy="5943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39"/>
          <p:cNvGrpSpPr/>
          <p:nvPr/>
        </p:nvGrpSpPr>
        <p:grpSpPr>
          <a:xfrm>
            <a:off x="947589" y="1661101"/>
            <a:ext cx="355663" cy="308725"/>
            <a:chOff x="-28462125" y="3199700"/>
            <a:chExt cx="298550" cy="259150"/>
          </a:xfrm>
        </p:grpSpPr>
        <p:sp>
          <p:nvSpPr>
            <p:cNvPr id="297" name="Google Shape;297;p3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39"/>
          <p:cNvGrpSpPr/>
          <p:nvPr/>
        </p:nvGrpSpPr>
        <p:grpSpPr>
          <a:xfrm>
            <a:off x="948068" y="2782074"/>
            <a:ext cx="354710" cy="352803"/>
            <a:chOff x="-27351575" y="3175300"/>
            <a:chExt cx="297750" cy="296150"/>
          </a:xfrm>
        </p:grpSpPr>
        <p:sp>
          <p:nvSpPr>
            <p:cNvPr id="301" name="Google Shape;301;p3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39"/>
          <p:cNvGrpSpPr/>
          <p:nvPr/>
        </p:nvGrpSpPr>
        <p:grpSpPr>
          <a:xfrm>
            <a:off x="948543" y="3925193"/>
            <a:ext cx="353757" cy="352565"/>
            <a:chOff x="-26980600" y="3175500"/>
            <a:chExt cx="296950" cy="295950"/>
          </a:xfrm>
        </p:grpSpPr>
        <p:sp>
          <p:nvSpPr>
            <p:cNvPr id="306" name="Google Shape;306;p3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0"/>
          <p:cNvSpPr txBox="1"/>
          <p:nvPr>
            <p:ph idx="1" type="subTitle"/>
          </p:nvPr>
        </p:nvSpPr>
        <p:spPr>
          <a:xfrm>
            <a:off x="1621649" y="1349000"/>
            <a:ext cx="22806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314" name="Google Shape;314;p40"/>
          <p:cNvSpPr txBox="1"/>
          <p:nvPr>
            <p:ph idx="6" type="subTitle"/>
          </p:nvPr>
        </p:nvSpPr>
        <p:spPr>
          <a:xfrm>
            <a:off x="1621709" y="3111150"/>
            <a:ext cx="22806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315" name="Google Shape;315;p40"/>
          <p:cNvSpPr txBox="1"/>
          <p:nvPr>
            <p:ph idx="7" type="subTitle"/>
          </p:nvPr>
        </p:nvSpPr>
        <p:spPr>
          <a:xfrm>
            <a:off x="4955999" y="1349000"/>
            <a:ext cx="22806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316" name="Google Shape;316;p40"/>
          <p:cNvSpPr txBox="1"/>
          <p:nvPr>
            <p:ph idx="8" type="subTitle"/>
          </p:nvPr>
        </p:nvSpPr>
        <p:spPr>
          <a:xfrm>
            <a:off x="4955999" y="3111150"/>
            <a:ext cx="22806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317" name="Google Shape;317;p40"/>
          <p:cNvSpPr txBox="1"/>
          <p:nvPr>
            <p:ph idx="2" type="subTitle"/>
          </p:nvPr>
        </p:nvSpPr>
        <p:spPr>
          <a:xfrm>
            <a:off x="1621700" y="1854350"/>
            <a:ext cx="228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318" name="Google Shape;318;p40"/>
          <p:cNvSpPr txBox="1"/>
          <p:nvPr>
            <p:ph idx="3" type="subTitle"/>
          </p:nvPr>
        </p:nvSpPr>
        <p:spPr>
          <a:xfrm>
            <a:off x="4955997" y="1854350"/>
            <a:ext cx="228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319" name="Google Shape;319;p40"/>
          <p:cNvSpPr txBox="1"/>
          <p:nvPr>
            <p:ph idx="4" type="subTitle"/>
          </p:nvPr>
        </p:nvSpPr>
        <p:spPr>
          <a:xfrm>
            <a:off x="1621700" y="3616500"/>
            <a:ext cx="228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320" name="Google Shape;320;p40"/>
          <p:cNvSpPr txBox="1"/>
          <p:nvPr>
            <p:ph idx="5" type="subTitle"/>
          </p:nvPr>
        </p:nvSpPr>
        <p:spPr>
          <a:xfrm>
            <a:off x="4955997" y="3616500"/>
            <a:ext cx="228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a:t>
            </a:r>
            <a:endParaRPr/>
          </a:p>
        </p:txBody>
      </p:sp>
      <p:sp>
        <p:nvSpPr>
          <p:cNvPr id="321" name="Google Shape;321;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PATHOLOGY</a:t>
            </a:r>
            <a:endParaRPr/>
          </a:p>
        </p:txBody>
      </p:sp>
      <p:sp>
        <p:nvSpPr>
          <p:cNvPr id="322" name="Google Shape;322;p40"/>
          <p:cNvSpPr/>
          <p:nvPr/>
        </p:nvSpPr>
        <p:spPr>
          <a:xfrm>
            <a:off x="810350" y="1594525"/>
            <a:ext cx="649200" cy="5943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0"/>
          <p:cNvSpPr/>
          <p:nvPr/>
        </p:nvSpPr>
        <p:spPr>
          <a:xfrm>
            <a:off x="810350" y="3423325"/>
            <a:ext cx="649200" cy="5943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0"/>
          <p:cNvSpPr/>
          <p:nvPr/>
        </p:nvSpPr>
        <p:spPr>
          <a:xfrm>
            <a:off x="4154400" y="1594525"/>
            <a:ext cx="649200" cy="5943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0"/>
          <p:cNvSpPr/>
          <p:nvPr/>
        </p:nvSpPr>
        <p:spPr>
          <a:xfrm>
            <a:off x="4154400" y="3423325"/>
            <a:ext cx="649200" cy="594300"/>
          </a:xfrm>
          <a:prstGeom prst="rect">
            <a:avLst/>
          </a:prstGeom>
          <a:gradFill>
            <a:gsLst>
              <a:gs pos="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40"/>
          <p:cNvGrpSpPr/>
          <p:nvPr/>
        </p:nvGrpSpPr>
        <p:grpSpPr>
          <a:xfrm>
            <a:off x="990430" y="3544066"/>
            <a:ext cx="289039" cy="352833"/>
            <a:chOff x="-24694925" y="3518700"/>
            <a:chExt cx="242625" cy="296175"/>
          </a:xfrm>
        </p:grpSpPr>
        <p:sp>
          <p:nvSpPr>
            <p:cNvPr id="327" name="Google Shape;327;p4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40"/>
          <p:cNvSpPr/>
          <p:nvPr/>
        </p:nvSpPr>
        <p:spPr>
          <a:xfrm>
            <a:off x="4302590" y="1716322"/>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40"/>
          <p:cNvGrpSpPr/>
          <p:nvPr/>
        </p:nvGrpSpPr>
        <p:grpSpPr>
          <a:xfrm>
            <a:off x="4302594" y="3575954"/>
            <a:ext cx="352803" cy="289039"/>
            <a:chOff x="-26981375" y="3951875"/>
            <a:chExt cx="296150" cy="242625"/>
          </a:xfrm>
        </p:grpSpPr>
        <p:sp>
          <p:nvSpPr>
            <p:cNvPr id="333" name="Google Shape;333;p4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40"/>
          <p:cNvGrpSpPr/>
          <p:nvPr/>
        </p:nvGrpSpPr>
        <p:grpSpPr>
          <a:xfrm>
            <a:off x="958999" y="1715756"/>
            <a:ext cx="351910" cy="351880"/>
            <a:chOff x="-25094250" y="3547050"/>
            <a:chExt cx="295400" cy="295375"/>
          </a:xfrm>
        </p:grpSpPr>
        <p:sp>
          <p:nvSpPr>
            <p:cNvPr id="337" name="Google Shape;337;p4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2" name="Google Shape;342;p40"/>
          <p:cNvCxnSpPr/>
          <p:nvPr/>
        </p:nvCxnSpPr>
        <p:spPr>
          <a:xfrm>
            <a:off x="0" y="2736480"/>
            <a:ext cx="7715400" cy="0"/>
          </a:xfrm>
          <a:prstGeom prst="straightConnector1">
            <a:avLst/>
          </a:prstGeom>
          <a:noFill/>
          <a:ln cap="flat" cmpd="sng" w="9525">
            <a:solidFill>
              <a:schemeClr val="dk1"/>
            </a:solidFill>
            <a:prstDash val="solid"/>
            <a:round/>
            <a:headEnd len="med" w="med" type="none"/>
            <a:tailEnd len="med" w="med" type="none"/>
          </a:ln>
        </p:spPr>
      </p:cxnSp>
      <p:pic>
        <p:nvPicPr>
          <p:cNvPr id="343" name="Google Shape;343;p40"/>
          <p:cNvPicPr preferRelativeResize="0"/>
          <p:nvPr/>
        </p:nvPicPr>
        <p:blipFill>
          <a:blip r:embed="rId3">
            <a:alphaModFix/>
          </a:blip>
          <a:stretch>
            <a:fillRect/>
          </a:stretch>
        </p:blipFill>
        <p:spPr>
          <a:xfrm rot="25">
            <a:off x="7498449" y="1660341"/>
            <a:ext cx="1154950" cy="215226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iver Inflammation Diseases by Slidesgo">
  <a:themeElements>
    <a:clrScheme name="Simple Light">
      <a:dk1>
        <a:srgbClr val="FFFFFF"/>
      </a:dk1>
      <a:lt1>
        <a:srgbClr val="2E120F"/>
      </a:lt1>
      <a:dk2>
        <a:srgbClr val="421910"/>
      </a:dk2>
      <a:lt2>
        <a:srgbClr val="4C5D04"/>
      </a:lt2>
      <a:accent1>
        <a:srgbClr val="798827"/>
      </a:accent1>
      <a:accent2>
        <a:srgbClr val="C55A41"/>
      </a:accent2>
      <a:accent3>
        <a:srgbClr val="EF918B"/>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